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custDataLst>
    <p:tags r:id="rId8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A6B7C-2CB4-4FD6-A876-70EE08C84AA7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FE95B-3D8C-4638-A5C7-D76F0CEC74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0913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FE95B-3D8C-4638-A5C7-D76F0CEC74A9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421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FE95B-3D8C-4638-A5C7-D76F0CEC74A9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3401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FE95B-3D8C-4638-A5C7-D76F0CEC74A9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7506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068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953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277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474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6350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758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094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830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377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919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386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64098-9536-411C-9E3A-56F6BC0ACD2B}" type="datetimeFigureOut">
              <a:rPr lang="fr-CA" smtClean="0"/>
              <a:t>2021-09-30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0BB2B-5A84-4871-8754-D02AD13F378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660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Exercice</a:t>
            </a:r>
            <a:r>
              <a:rPr lang="en-CA" dirty="0" smtClean="0"/>
              <a:t> sur les </a:t>
            </a:r>
            <a:r>
              <a:rPr lang="en-CA" dirty="0" err="1" smtClean="0"/>
              <a:t>références</a:t>
            </a:r>
            <a:r>
              <a:rPr lang="en-CA" dirty="0" smtClean="0"/>
              <a:t> pour les images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Image 3" descr="Licence Creative Common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172761"/>
            <a:ext cx="842645" cy="297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Image associÃ©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95" y="312738"/>
            <a:ext cx="1959610" cy="143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03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428" y="1690688"/>
            <a:ext cx="3329458" cy="1888427"/>
          </a:xfrm>
        </p:spPr>
      </p:pic>
      <p:sp>
        <p:nvSpPr>
          <p:cNvPr id="5" name="ZoneTexte 4"/>
          <p:cNvSpPr txBox="1"/>
          <p:nvPr/>
        </p:nvSpPr>
        <p:spPr>
          <a:xfrm>
            <a:off x="975744" y="4098303"/>
            <a:ext cx="722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https://pixabay.com/fr/vectors/banane-fruit-aliments-fruits-jaunes-310449/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86452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ZoneTexte 4"/>
          <p:cNvSpPr txBox="1"/>
          <p:nvPr/>
        </p:nvSpPr>
        <p:spPr>
          <a:xfrm>
            <a:off x="938784" y="4643766"/>
            <a:ext cx="6445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https://commons.wikimedia.org/wiki/File:Collation_Marocaine.jpg</a:t>
            </a:r>
            <a:endParaRPr lang="fr-CA" dirty="0"/>
          </a:p>
        </p:txBody>
      </p:sp>
      <p:pic>
        <p:nvPicPr>
          <p:cNvPr id="2050" name="Picture 2" descr="File:Collation Marocaine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94" y="1857430"/>
            <a:ext cx="1696805" cy="254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46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ZoneTexte 4"/>
          <p:cNvSpPr txBox="1"/>
          <p:nvPr/>
        </p:nvSpPr>
        <p:spPr>
          <a:xfrm>
            <a:off x="950043" y="459542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https://pxhere.com/fr/photo/893037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143000" y="5468112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 </a:t>
            </a:r>
            <a:endParaRPr lang="fr-CA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043" y="1876611"/>
            <a:ext cx="1919386" cy="253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6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Médiagraphie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384929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4.1.2"/>
  <p:tag name="PPTVERSION" val="15"/>
  <p:tag name="TPOS" val="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22</Words>
  <Application>Microsoft Office PowerPoint</Application>
  <PresentationFormat>Grand écran</PresentationFormat>
  <Paragraphs>9</Paragraphs>
  <Slides>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Exercice sur les références pour les images</vt:lpstr>
      <vt:lpstr>Présentation PowerPoint</vt:lpstr>
      <vt:lpstr>Présentation PowerPoint</vt:lpstr>
      <vt:lpstr>Présentation PowerPoint</vt:lpstr>
      <vt:lpstr>Médiagraphie</vt:lpstr>
    </vt:vector>
  </TitlesOfParts>
  <Company>Cegep Limoilou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sur les références dans une présentation</dc:title>
  <dc:creator>Marc Julien</dc:creator>
  <cp:lastModifiedBy>Marc Julien</cp:lastModifiedBy>
  <cp:revision>15</cp:revision>
  <dcterms:created xsi:type="dcterms:W3CDTF">2017-09-11T15:19:39Z</dcterms:created>
  <dcterms:modified xsi:type="dcterms:W3CDTF">2021-09-30T13:10:13Z</dcterms:modified>
</cp:coreProperties>
</file>