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50" r:id="rId2"/>
  </p:sldMasterIdLst>
  <p:notesMasterIdLst>
    <p:notesMasterId r:id="rId15"/>
  </p:notesMasterIdLst>
  <p:sldIdLst>
    <p:sldId id="257" r:id="rId3"/>
    <p:sldId id="258" r:id="rId4"/>
    <p:sldId id="259" r:id="rId5"/>
    <p:sldId id="260" r:id="rId6"/>
    <p:sldId id="261" r:id="rId7"/>
    <p:sldId id="262" r:id="rId8"/>
    <p:sldId id="268" r:id="rId9"/>
    <p:sldId id="269" r:id="rId10"/>
    <p:sldId id="270" r:id="rId11"/>
    <p:sldId id="271" r:id="rId12"/>
    <p:sldId id="272" r:id="rId13"/>
    <p:sldId id="273" r:id="rId14"/>
  </p:sldIdLst>
  <p:sldSz cx="9144000" cy="6858000" type="screen4x3"/>
  <p:notesSz cx="6858000" cy="9144000"/>
  <p:custDataLst>
    <p:tags r:id="rId1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47" autoAdjust="0"/>
    <p:restoredTop sz="63015" autoAdjust="0"/>
  </p:normalViewPr>
  <p:slideViewPr>
    <p:cSldViewPr snapToGrid="0">
      <p:cViewPr varScale="1">
        <p:scale>
          <a:sx n="88" d="100"/>
          <a:sy n="88" d="100"/>
        </p:scale>
        <p:origin x="1195" y="67"/>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21"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1.xml"/><Relationship Id="rId16" Type="http://schemas.openxmlformats.org/officeDocument/2006/relationships/tags" Target="tags/tag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4A90B2E-34C5-4001-8DD0-DD59B4864EC2}" type="datetimeFigureOut">
              <a:rPr lang="en-US" smtClean="0"/>
              <a:pPr/>
              <a:t>1/30/2018</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D2EE607-FC2B-4A90-B5A7-A1B877402938}" type="slidenum">
              <a:rPr lang="en-US" smtClean="0"/>
              <a:pPr/>
              <a:t>‹N°›</a:t>
            </a:fld>
            <a:endParaRPr lang="en-US" dirty="0"/>
          </a:p>
        </p:txBody>
      </p:sp>
    </p:spTree>
    <p:extLst>
      <p:ext uri="{BB962C8B-B14F-4D97-AF65-F5344CB8AC3E}">
        <p14:creationId xmlns:p14="http://schemas.microsoft.com/office/powerpoint/2010/main" val="3974427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fontScale="25000" lnSpcReduction="20000"/>
          </a:bodyPr>
          <a:lstStyle/>
          <a:p>
            <a:pPr marL="457200" marR="0" indent="-228600" algn="l" defTabSz="914400">
              <a:lnSpc>
                <a:spcPct val="115000"/>
              </a:lnSpc>
              <a:spcBef>
                <a:spcPts val="600"/>
              </a:spcBef>
              <a:spcAft>
                <a:spcPts val="0"/>
              </a:spcAft>
              <a:buNone/>
            </a:pPr>
            <a:r>
              <a:rPr lang="fr-FR" sz="1200" b="1" i="0" noProof="1">
                <a:solidFill>
                  <a:schemeClr val="tx1"/>
                </a:solidFill>
                <a:latin typeface="Segoe UI"/>
                <a:ea typeface="Calibri"/>
                <a:cs typeface="Times New Roman"/>
              </a:rPr>
              <a:t>Demi-cercle</a:t>
            </a:r>
          </a:p>
          <a:p>
            <a:pPr marL="457200" marR="0" indent="-228600" algn="l" defTabSz="914400">
              <a:lnSpc>
                <a:spcPct val="115000"/>
              </a:lnSpc>
              <a:spcBef>
                <a:spcPts val="600"/>
              </a:spcBef>
              <a:spcAft>
                <a:spcPts val="0"/>
              </a:spcAft>
              <a:buNone/>
            </a:pPr>
            <a:endParaRPr lang="fr-FR" sz="1050" noProof="1">
              <a:latin typeface="+mn-lt"/>
              <a:ea typeface="Calibri"/>
              <a:cs typeface="Times New Roman"/>
            </a:endParaRPr>
          </a:p>
          <a:p>
            <a:pPr marL="457200" marR="0" indent="-228600" algn="l" defTabSz="914400">
              <a:lnSpc>
                <a:spcPct val="115000"/>
              </a:lnSpc>
              <a:spcBef>
                <a:spcPts val="600"/>
              </a:spcBef>
              <a:spcAft>
                <a:spcPts val="0"/>
              </a:spcAft>
              <a:buNone/>
            </a:pPr>
            <a:r>
              <a:rPr lang="fr-FR" sz="1200" b="1" i="0" noProof="1">
                <a:solidFill>
                  <a:schemeClr val="tx1"/>
                </a:solidFill>
                <a:latin typeface="Segoe UI"/>
                <a:ea typeface="Calibri"/>
                <a:cs typeface="Times New Roman"/>
              </a:rPr>
              <a:t>(Avancé)</a:t>
            </a:r>
          </a:p>
          <a:p>
            <a:pPr marL="457200" marR="0" indent="-228600" algn="l" defTabSz="914400">
              <a:lnSpc>
                <a:spcPct val="115000"/>
              </a:lnSpc>
              <a:spcBef>
                <a:spcPts val="600"/>
              </a:spcBef>
              <a:spcAft>
                <a:spcPts val="0"/>
              </a:spcAft>
              <a:buNone/>
            </a:pPr>
            <a:r>
              <a:rPr lang="fr-FR" sz="1200" b="1" i="0" noProof="1">
                <a:solidFill>
                  <a:schemeClr val="tx1"/>
                </a:solidFill>
                <a:latin typeface="Segoe UI"/>
                <a:ea typeface="Calibri"/>
                <a:cs typeface="Times New Roman"/>
              </a:rPr>
              <a:t> </a:t>
            </a:r>
          </a:p>
          <a:p>
            <a:pPr marL="0" marR="0" indent="228600" algn="l" defTabSz="914400">
              <a:lnSpc>
                <a:spcPct val="115000"/>
              </a:lnSpc>
              <a:spcBef>
                <a:spcPts val="600"/>
              </a:spcBef>
              <a:spcAft>
                <a:spcPts val="0"/>
              </a:spcAft>
              <a:buNone/>
            </a:pPr>
            <a:r>
              <a:rPr lang="fr-FR" sz="1200" b="0" i="0" noProof="1">
                <a:solidFill>
                  <a:schemeClr val="tx1"/>
                </a:solidFill>
                <a:latin typeface="Segoe UI"/>
                <a:ea typeface="Calibri"/>
                <a:cs typeface="Times New Roman"/>
              </a:rPr>
              <a:t>Pour reproduire les effets de cette diapositive, procédez comme suit :</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Sous l’onglet </a:t>
            </a:r>
            <a:r>
              <a:rPr lang="fr-FR" sz="1200" b="1" i="0" noProof="1">
                <a:solidFill>
                  <a:schemeClr val="tx1"/>
                </a:solidFill>
                <a:latin typeface="Segoe UI"/>
                <a:ea typeface="Calibri"/>
                <a:cs typeface="Times New Roman"/>
              </a:rPr>
              <a:t>Accueil</a:t>
            </a:r>
            <a:r>
              <a:rPr lang="fr-FR" sz="1200" b="0" i="0" noProof="1">
                <a:solidFill>
                  <a:schemeClr val="tx1"/>
                </a:solidFill>
                <a:latin typeface="Segoe UI"/>
                <a:ea typeface="Calibri"/>
                <a:cs typeface="Times New Roman"/>
              </a:rPr>
              <a:t>, dans le groupe </a:t>
            </a:r>
            <a:r>
              <a:rPr lang="fr-FR" sz="1200" b="1" i="0" noProof="1">
                <a:solidFill>
                  <a:schemeClr val="tx1"/>
                </a:solidFill>
                <a:latin typeface="Segoe UI"/>
                <a:ea typeface="Calibri"/>
                <a:cs typeface="Times New Roman"/>
              </a:rPr>
              <a:t>Diapositives</a:t>
            </a:r>
            <a:r>
              <a:rPr lang="fr-FR" sz="1200" b="0" i="0" noProof="1">
                <a:solidFill>
                  <a:schemeClr val="tx1"/>
                </a:solidFill>
                <a:latin typeface="Segoe UI"/>
                <a:ea typeface="Calibri"/>
                <a:cs typeface="Times New Roman"/>
              </a:rPr>
              <a:t>, cliquez sur </a:t>
            </a:r>
            <a:r>
              <a:rPr lang="fr-FR" sz="1200" b="1" i="0" noProof="1">
                <a:solidFill>
                  <a:schemeClr val="tx1"/>
                </a:solidFill>
                <a:latin typeface="Segoe UI"/>
                <a:ea typeface="Calibri"/>
                <a:cs typeface="Times New Roman"/>
              </a:rPr>
              <a:t>Disposition</a:t>
            </a:r>
            <a:r>
              <a:rPr lang="fr-FR" sz="1200" b="0" i="0" noProof="1">
                <a:solidFill>
                  <a:schemeClr val="tx1"/>
                </a:solidFill>
                <a:latin typeface="Segoe UI"/>
                <a:ea typeface="Calibri"/>
                <a:cs typeface="Times New Roman"/>
              </a:rPr>
              <a:t>, puis sur </a:t>
            </a:r>
            <a:r>
              <a:rPr lang="fr-FR" sz="1200" b="1" i="0" noProof="1">
                <a:solidFill>
                  <a:schemeClr val="tx1"/>
                </a:solidFill>
                <a:latin typeface="Segoe UI"/>
                <a:ea typeface="Calibri"/>
                <a:cs typeface="Times New Roman"/>
              </a:rPr>
              <a:t>Vide</a:t>
            </a:r>
            <a:r>
              <a:rPr lang="fr-FR" sz="1200" b="0" i="0" noProof="1">
                <a:solidFill>
                  <a:schemeClr val="tx1"/>
                </a:solidFill>
                <a:latin typeface="Segoe UI"/>
                <a:ea typeface="Calibri"/>
                <a:cs typeface="Times New Roman"/>
              </a:rPr>
              <a:t>. </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Sous l’onglet </a:t>
            </a:r>
            <a:r>
              <a:rPr lang="fr-FR" sz="1200" b="1" i="0" noProof="1">
                <a:solidFill>
                  <a:schemeClr val="tx1"/>
                </a:solidFill>
                <a:latin typeface="Segoe UI"/>
                <a:ea typeface="Calibri"/>
                <a:cs typeface="Times New Roman"/>
              </a:rPr>
              <a:t>Création</a:t>
            </a:r>
            <a:r>
              <a:rPr lang="fr-FR" sz="1200" b="0" i="0" noProof="1">
                <a:solidFill>
                  <a:schemeClr val="tx1"/>
                </a:solidFill>
                <a:latin typeface="Segoe UI"/>
                <a:ea typeface="Calibri"/>
                <a:cs typeface="Times New Roman"/>
              </a:rPr>
              <a:t>, dans le groupe </a:t>
            </a:r>
            <a:r>
              <a:rPr lang="fr-FR" sz="1200" b="1" i="0" noProof="1">
                <a:solidFill>
                  <a:schemeClr val="tx1"/>
                </a:solidFill>
                <a:latin typeface="Segoe UI"/>
                <a:ea typeface="Calibri"/>
                <a:cs typeface="Times New Roman"/>
              </a:rPr>
              <a:t>Thèmes</a:t>
            </a:r>
            <a:r>
              <a:rPr lang="fr-FR" sz="1200" b="0" i="0" noProof="1">
                <a:solidFill>
                  <a:schemeClr val="tx1"/>
                </a:solidFill>
                <a:latin typeface="Segoe UI"/>
                <a:ea typeface="Calibri"/>
                <a:cs typeface="Times New Roman"/>
              </a:rPr>
              <a:t>, cliquez sur la flèche en regard de </a:t>
            </a:r>
            <a:r>
              <a:rPr lang="fr-FR" sz="1200" b="1" i="0" noProof="1">
                <a:solidFill>
                  <a:schemeClr val="tx1"/>
                </a:solidFill>
                <a:latin typeface="Segoe UI"/>
                <a:ea typeface="Calibri"/>
                <a:cs typeface="Times New Roman"/>
              </a:rPr>
              <a:t>Couleurs</a:t>
            </a:r>
            <a:r>
              <a:rPr lang="fr-FR" sz="1200" b="0" i="0" noProof="1">
                <a:solidFill>
                  <a:schemeClr val="tx1"/>
                </a:solidFill>
                <a:latin typeface="Segoe UI"/>
                <a:ea typeface="Calibri"/>
                <a:cs typeface="Times New Roman"/>
              </a:rPr>
              <a:t>, puis sur </a:t>
            </a:r>
            <a:r>
              <a:rPr lang="fr-FR" sz="1200" b="1" i="0" noProof="1">
                <a:solidFill>
                  <a:schemeClr val="tx1"/>
                </a:solidFill>
                <a:latin typeface="Segoe UI"/>
                <a:ea typeface="Calibri"/>
                <a:cs typeface="Times New Roman"/>
              </a:rPr>
              <a:t>Métro</a:t>
            </a:r>
            <a:r>
              <a:rPr lang="fr-FR" sz="1200" b="0" i="0" noProof="1">
                <a:solidFill>
                  <a:schemeClr val="tx1"/>
                </a:solidFill>
                <a:latin typeface="Segoe UI"/>
                <a:ea typeface="Calibri"/>
                <a:cs typeface="Times New Roman"/>
              </a:rPr>
              <a:t>.</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Sous l’onglet </a:t>
            </a:r>
            <a:r>
              <a:rPr lang="fr-FR" sz="1200" b="1" i="0" noProof="1">
                <a:solidFill>
                  <a:schemeClr val="tx1"/>
                </a:solidFill>
                <a:latin typeface="Segoe UI"/>
                <a:ea typeface="Calibri"/>
                <a:cs typeface="Times New Roman"/>
              </a:rPr>
              <a:t>Insertion</a:t>
            </a:r>
            <a:r>
              <a:rPr lang="fr-FR" sz="1200" b="0" i="0" noProof="1">
                <a:solidFill>
                  <a:schemeClr val="tx1"/>
                </a:solidFill>
                <a:latin typeface="Segoe UI"/>
                <a:ea typeface="Calibri"/>
                <a:cs typeface="Times New Roman"/>
              </a:rPr>
              <a:t>, dans le groupe </a:t>
            </a:r>
            <a:r>
              <a:rPr lang="fr-FR" sz="1200" b="1" i="0" noProof="1">
                <a:solidFill>
                  <a:schemeClr val="tx1"/>
                </a:solidFill>
                <a:latin typeface="Segoe UI"/>
                <a:ea typeface="Calibri"/>
                <a:cs typeface="Times New Roman"/>
              </a:rPr>
              <a:t>Média</a:t>
            </a:r>
            <a:r>
              <a:rPr lang="fr-FR" sz="1200" b="0" i="0" noProof="1">
                <a:solidFill>
                  <a:schemeClr val="tx1"/>
                </a:solidFill>
                <a:latin typeface="Segoe UI"/>
                <a:ea typeface="Calibri"/>
                <a:cs typeface="Times New Roman"/>
              </a:rPr>
              <a:t>, cliquez sur </a:t>
            </a:r>
            <a:r>
              <a:rPr lang="fr-FR" sz="1200" b="1" i="0" noProof="1">
                <a:solidFill>
                  <a:schemeClr val="tx1"/>
                </a:solidFill>
                <a:latin typeface="Segoe UI"/>
                <a:ea typeface="Calibri"/>
                <a:cs typeface="Times New Roman"/>
              </a:rPr>
              <a:t>Vidéo</a:t>
            </a:r>
            <a:r>
              <a:rPr lang="fr-FR" sz="1200" b="0" i="0" noProof="1">
                <a:solidFill>
                  <a:schemeClr val="tx1"/>
                </a:solidFill>
                <a:latin typeface="Segoe UI"/>
                <a:ea typeface="Calibri"/>
                <a:cs typeface="Times New Roman"/>
              </a:rPr>
              <a:t>, puis sur </a:t>
            </a:r>
            <a:r>
              <a:rPr lang="fr-FR" sz="1200" b="1" i="0" noProof="1">
                <a:solidFill>
                  <a:schemeClr val="tx1"/>
                </a:solidFill>
                <a:latin typeface="Segoe UI"/>
                <a:ea typeface="Calibri"/>
                <a:cs typeface="Times New Roman"/>
              </a:rPr>
              <a:t>Vidéo à partir du fichier</a:t>
            </a:r>
            <a:r>
              <a:rPr lang="fr-FR" sz="1200" b="0" i="0" noProof="1">
                <a:solidFill>
                  <a:schemeClr val="tx1"/>
                </a:solidFill>
                <a:latin typeface="Segoe UI"/>
                <a:ea typeface="Calibri"/>
                <a:cs typeface="Times New Roman"/>
              </a:rPr>
              <a:t>. </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Dans le volet gauche de la boîte de dialogue </a:t>
            </a:r>
            <a:r>
              <a:rPr lang="fr-FR" sz="1200" b="1" i="0" noProof="1">
                <a:solidFill>
                  <a:schemeClr val="tx1"/>
                </a:solidFill>
                <a:latin typeface="Segoe UI"/>
                <a:ea typeface="Calibri"/>
                <a:cs typeface="Times New Roman"/>
              </a:rPr>
              <a:t>Insérer une vidéo</a:t>
            </a:r>
            <a:r>
              <a:rPr lang="fr-FR" sz="1200" b="0" i="0" noProof="1">
                <a:solidFill>
                  <a:schemeClr val="tx1"/>
                </a:solidFill>
                <a:latin typeface="Segoe UI"/>
                <a:ea typeface="Calibri"/>
                <a:cs typeface="Times New Roman"/>
              </a:rPr>
              <a:t>, cliquez sur le lecteur ou la bibliothèque contenant la vidéo. Dans le volet droit de la boîte de dialogue, cliquez sur la vidéo voulue, puis cliquez sur </a:t>
            </a:r>
            <a:r>
              <a:rPr lang="fr-FR" sz="1200" b="1" i="0" noProof="1">
                <a:solidFill>
                  <a:schemeClr val="tx1"/>
                </a:solidFill>
                <a:latin typeface="Segoe UI"/>
                <a:ea typeface="Calibri"/>
                <a:cs typeface="Times New Roman"/>
              </a:rPr>
              <a:t>Insérer</a:t>
            </a:r>
            <a:r>
              <a:rPr lang="fr-FR" sz="1200" b="0" i="0" noProof="1">
                <a:solidFill>
                  <a:schemeClr val="tx1"/>
                </a:solidFill>
                <a:latin typeface="Segoe UI"/>
                <a:ea typeface="Calibri"/>
                <a:cs typeface="Times New Roman"/>
              </a:rPr>
              <a:t>.</a:t>
            </a:r>
          </a:p>
          <a:p>
            <a:pPr marL="740664" marR="0" lvl="1" indent="-283464" algn="l" defTabSz="914400">
              <a:lnSpc>
                <a:spcPct val="115000"/>
              </a:lnSpc>
              <a:spcBef>
                <a:spcPts val="600"/>
              </a:spcBef>
              <a:spcAft>
                <a:spcPts val="0"/>
              </a:spcAft>
              <a:buClr>
                <a:srgbClr val="000000"/>
              </a:buClr>
              <a:buFont typeface="Arial"/>
              <a:buChar char="•"/>
            </a:pPr>
            <a:r>
              <a:rPr lang="fr-FR" sz="1200" b="1" i="0" noProof="1">
                <a:solidFill>
                  <a:srgbClr val="000000"/>
                </a:solidFill>
                <a:latin typeface="Segoe UI"/>
                <a:ea typeface="Calibri"/>
                <a:cs typeface="Times New Roman"/>
              </a:rPr>
              <a:t>Conseil</a:t>
            </a:r>
            <a:r>
              <a:rPr lang="fr-FR" sz="1200" b="0" i="0" noProof="1">
                <a:solidFill>
                  <a:srgbClr val="000000"/>
                </a:solidFill>
                <a:latin typeface="Segoe UI"/>
                <a:ea typeface="Calibri"/>
                <a:cs typeface="Times New Roman"/>
              </a:rPr>
              <a:t> : pour obtenir des résultats optimaux, utilisez une vidéo dont le format est carré ou utilisez l’outil de rognage pour que le format de la vidéo soit carré sur la diapositive.</a:t>
            </a:r>
          </a:p>
          <a:p>
            <a:pPr marL="347472" marR="0" indent="-347472" algn="l" defTabSz="914400">
              <a:lnSpc>
                <a:spcPct val="115000"/>
              </a:lnSpc>
              <a:spcBef>
                <a:spcPts val="600"/>
              </a:spcBef>
              <a:spcAft>
                <a:spcPts val="0"/>
              </a:spcAft>
              <a:buFont typeface="Calibri"/>
              <a:buAutoNum type="arabicPeriod" startAt="5"/>
            </a:pPr>
            <a:r>
              <a:rPr lang="fr-FR" sz="1200" b="0" i="0" noProof="1">
                <a:solidFill>
                  <a:schemeClr val="tx1"/>
                </a:solidFill>
                <a:latin typeface="Segoe UI"/>
                <a:ea typeface="Calibri"/>
                <a:cs typeface="Times New Roman"/>
              </a:rPr>
              <a:t>Sous </a:t>
            </a:r>
            <a:r>
              <a:rPr lang="fr-FR" sz="1200" b="1" i="0" noProof="1">
                <a:solidFill>
                  <a:schemeClr val="tx1"/>
                </a:solidFill>
                <a:latin typeface="Segoe UI"/>
                <a:ea typeface="Calibri"/>
                <a:cs typeface="Times New Roman"/>
              </a:rPr>
              <a:t>Outils vidéo</a:t>
            </a:r>
            <a:r>
              <a:rPr lang="fr-FR" sz="1200" b="0" i="0" noProof="1">
                <a:solidFill>
                  <a:schemeClr val="tx1"/>
                </a:solidFill>
                <a:latin typeface="Segoe UI"/>
                <a:ea typeface="Calibri"/>
                <a:cs typeface="Times New Roman"/>
              </a:rPr>
              <a:t>, sous l’onglet </a:t>
            </a:r>
            <a:r>
              <a:rPr lang="fr-FR" sz="1200" b="1" i="0" noProof="1">
                <a:solidFill>
                  <a:schemeClr val="tx1"/>
                </a:solidFill>
                <a:latin typeface="Segoe UI"/>
                <a:ea typeface="Calibri"/>
                <a:cs typeface="Times New Roman"/>
              </a:rPr>
              <a:t>Format</a:t>
            </a:r>
            <a:r>
              <a:rPr lang="fr-FR" sz="1200" b="0" i="0" noProof="1">
                <a:solidFill>
                  <a:schemeClr val="tx1"/>
                </a:solidFill>
                <a:latin typeface="Segoe UI"/>
                <a:ea typeface="Calibri"/>
                <a:cs typeface="Times New Roman"/>
              </a:rPr>
              <a:t>, cliquez sur la flèche située à droite de l’option </a:t>
            </a:r>
            <a:r>
              <a:rPr lang="fr-FR" sz="1200" b="1" i="0" noProof="1">
                <a:solidFill>
                  <a:schemeClr val="tx1"/>
                </a:solidFill>
                <a:latin typeface="Segoe UI"/>
                <a:ea typeface="Calibri"/>
                <a:cs typeface="Times New Roman"/>
              </a:rPr>
              <a:t>Forme de la vidéo</a:t>
            </a:r>
            <a:r>
              <a:rPr lang="fr-FR" sz="1200" b="0" i="0" noProof="1">
                <a:solidFill>
                  <a:schemeClr val="tx1"/>
                </a:solidFill>
                <a:latin typeface="Segoe UI"/>
                <a:ea typeface="Calibri"/>
                <a:cs typeface="Times New Roman"/>
              </a:rPr>
              <a:t> dans le groupe </a:t>
            </a:r>
            <a:r>
              <a:rPr lang="fr-FR" sz="1200" b="1" i="0" noProof="1">
                <a:solidFill>
                  <a:schemeClr val="tx1"/>
                </a:solidFill>
                <a:latin typeface="Segoe UI"/>
                <a:ea typeface="Calibri"/>
                <a:cs typeface="Times New Roman"/>
              </a:rPr>
              <a:t>Styles de vidéo</a:t>
            </a:r>
            <a:r>
              <a:rPr lang="fr-FR" sz="1200" b="0" i="0" noProof="1">
                <a:solidFill>
                  <a:schemeClr val="tx1"/>
                </a:solidFill>
                <a:latin typeface="Segoe UI"/>
                <a:ea typeface="Calibri"/>
                <a:cs typeface="Times New Roman"/>
              </a:rPr>
              <a:t>, puis, sous </a:t>
            </a:r>
            <a:r>
              <a:rPr lang="fr-FR" sz="1200" b="1" i="0" noProof="1">
                <a:solidFill>
                  <a:schemeClr val="tx1"/>
                </a:solidFill>
                <a:latin typeface="Segoe UI"/>
                <a:ea typeface="Calibri"/>
                <a:cs typeface="Times New Roman"/>
              </a:rPr>
              <a:t>Formes de base</a:t>
            </a:r>
            <a:r>
              <a:rPr lang="fr-FR" sz="1200" b="0" i="0" noProof="1">
                <a:solidFill>
                  <a:schemeClr val="tx1"/>
                </a:solidFill>
                <a:latin typeface="Segoe UI"/>
                <a:ea typeface="Calibri"/>
                <a:cs typeface="Times New Roman"/>
              </a:rPr>
              <a:t>, sélectionnez </a:t>
            </a:r>
            <a:r>
              <a:rPr lang="fr-FR" sz="1200" b="1" i="0" noProof="1">
                <a:solidFill>
                  <a:schemeClr val="tx1"/>
                </a:solidFill>
                <a:latin typeface="Segoe UI"/>
                <a:ea typeface="Calibri"/>
                <a:cs typeface="Times New Roman"/>
              </a:rPr>
              <a:t>Corde</a:t>
            </a:r>
            <a:r>
              <a:rPr lang="fr-FR" sz="1200" b="0" i="0" noProof="1">
                <a:solidFill>
                  <a:schemeClr val="tx1"/>
                </a:solidFill>
                <a:latin typeface="Segoe UI"/>
                <a:ea typeface="Calibri"/>
                <a:cs typeface="Times New Roman"/>
              </a:rPr>
              <a:t> (deuxième ligne, deuxième option à partir de la gauche).</a:t>
            </a:r>
          </a:p>
          <a:p>
            <a:pPr marL="347472" marR="0" indent="-347472" algn="l" defTabSz="914400">
              <a:lnSpc>
                <a:spcPct val="115000"/>
              </a:lnSpc>
              <a:spcBef>
                <a:spcPts val="600"/>
              </a:spcBef>
              <a:spcAft>
                <a:spcPts val="0"/>
              </a:spcAft>
              <a:buFont typeface="Calibri"/>
              <a:buAutoNum type="arabicPeriod" startAt="5"/>
            </a:pPr>
            <a:r>
              <a:rPr lang="fr-FR" sz="1200" b="0" i="0" noProof="1">
                <a:solidFill>
                  <a:srgbClr val="000000"/>
                </a:solidFill>
                <a:latin typeface="Segoe UI"/>
                <a:ea typeface="Calibri"/>
                <a:cs typeface="Times New Roman"/>
              </a:rPr>
              <a:t>Faites glisser la </a:t>
            </a:r>
            <a:r>
              <a:rPr lang="fr-FR" sz="1200" b="1" i="0" noProof="1">
                <a:solidFill>
                  <a:srgbClr val="000000"/>
                </a:solidFill>
                <a:latin typeface="Segoe UI"/>
                <a:ea typeface="Calibri"/>
                <a:cs typeface="Times New Roman"/>
              </a:rPr>
              <a:t>poignée de réglage jaune</a:t>
            </a:r>
            <a:r>
              <a:rPr lang="fr-FR" sz="1200" b="0" i="0" noProof="1">
                <a:solidFill>
                  <a:srgbClr val="000000"/>
                </a:solidFill>
                <a:latin typeface="Segoe UI"/>
                <a:ea typeface="Calibri"/>
                <a:cs typeface="Times New Roman"/>
              </a:rPr>
              <a:t> supérieure dans le sens inverse des aiguilles d’une montre en vous arrêtant en bas, au centre. Vous devez être aligné avec la poignée de redimensionnement en bas, au centre.</a:t>
            </a:r>
          </a:p>
          <a:p>
            <a:pPr marL="347472" marR="0" indent="-347472" algn="l" defTabSz="914400">
              <a:lnSpc>
                <a:spcPct val="115000"/>
              </a:lnSpc>
              <a:spcBef>
                <a:spcPts val="600"/>
              </a:spcBef>
              <a:spcAft>
                <a:spcPts val="0"/>
              </a:spcAft>
              <a:buFont typeface="Calibri"/>
              <a:buAutoNum type="arabicPeriod" startAt="5"/>
            </a:pPr>
            <a:r>
              <a:rPr lang="fr-FR" sz="1200" b="0" i="0" noProof="1">
                <a:solidFill>
                  <a:srgbClr val="000000"/>
                </a:solidFill>
                <a:latin typeface="Segoe UI"/>
                <a:ea typeface="Calibri"/>
                <a:cs typeface="Times New Roman"/>
              </a:rPr>
              <a:t>Faites glisser la seconde </a:t>
            </a:r>
            <a:r>
              <a:rPr lang="fr-FR" sz="1200" b="1" i="0" noProof="1">
                <a:solidFill>
                  <a:srgbClr val="000000"/>
                </a:solidFill>
                <a:latin typeface="Segoe UI"/>
                <a:ea typeface="Calibri"/>
                <a:cs typeface="Times New Roman"/>
              </a:rPr>
              <a:t>poignée de réglage jaune</a:t>
            </a:r>
            <a:r>
              <a:rPr lang="fr-FR" sz="1200" b="0" i="0" noProof="1">
                <a:solidFill>
                  <a:srgbClr val="000000"/>
                </a:solidFill>
                <a:latin typeface="Segoe UI"/>
                <a:ea typeface="Calibri"/>
                <a:cs typeface="Times New Roman"/>
              </a:rPr>
              <a:t> dans le sens inverse des aiguilles d’une montre en vous arrêtant en haut, au centre. Vous devez être aligné avec la poignée de redimensionnement en haut, au centre, ce qui crée un demi-cercle.</a:t>
            </a:r>
          </a:p>
          <a:p>
            <a:pPr marL="347472" marR="0" indent="-347472" algn="l" defTabSz="914400">
              <a:lnSpc>
                <a:spcPct val="115000"/>
              </a:lnSpc>
              <a:spcBef>
                <a:spcPts val="600"/>
              </a:spcBef>
              <a:spcAft>
                <a:spcPts val="0"/>
              </a:spcAft>
              <a:buFont typeface="Calibri"/>
              <a:buAutoNum type="arabicPeriod" startAt="5"/>
            </a:pPr>
            <a:r>
              <a:rPr lang="fr-FR" sz="1200" b="0" i="0" noProof="1">
                <a:solidFill>
                  <a:schemeClr val="tx1"/>
                </a:solidFill>
                <a:latin typeface="Segoe UI"/>
                <a:ea typeface="Calibri"/>
                <a:cs typeface="Times New Roman"/>
              </a:rPr>
              <a:t>Sélectionnez la vidéo. Sous l’onglet </a:t>
            </a:r>
            <a:r>
              <a:rPr lang="fr-FR" sz="1200" b="1" i="0" noProof="1">
                <a:solidFill>
                  <a:schemeClr val="tx1"/>
                </a:solidFill>
                <a:latin typeface="Segoe UI"/>
                <a:ea typeface="Calibri"/>
                <a:cs typeface="Times New Roman"/>
              </a:rPr>
              <a:t>Accueil</a:t>
            </a:r>
            <a:r>
              <a:rPr lang="fr-FR" sz="1200" b="0" i="0" noProof="1">
                <a:solidFill>
                  <a:schemeClr val="tx1"/>
                </a:solidFill>
                <a:latin typeface="Segoe UI"/>
                <a:ea typeface="Calibri"/>
                <a:cs typeface="Times New Roman"/>
              </a:rPr>
              <a:t>, dans le groupe </a:t>
            </a:r>
            <a:r>
              <a:rPr lang="fr-FR" sz="1200" b="1" i="0" noProof="1">
                <a:solidFill>
                  <a:schemeClr val="tx1"/>
                </a:solidFill>
                <a:latin typeface="Segoe UI"/>
                <a:ea typeface="Calibri"/>
                <a:cs typeface="Times New Roman"/>
              </a:rPr>
              <a:t>Dessin</a:t>
            </a:r>
            <a:r>
              <a:rPr lang="fr-FR" sz="1200" b="0" i="0" noProof="1">
                <a:solidFill>
                  <a:schemeClr val="tx1"/>
                </a:solidFill>
                <a:latin typeface="Segoe UI"/>
                <a:ea typeface="Calibri"/>
                <a:cs typeface="Times New Roman"/>
              </a:rPr>
              <a:t>, cliquez sur </a:t>
            </a:r>
            <a:r>
              <a:rPr lang="fr-FR" sz="1200" b="1" i="0" noProof="1">
                <a:solidFill>
                  <a:schemeClr val="tx1"/>
                </a:solidFill>
                <a:latin typeface="Segoe UI"/>
                <a:ea typeface="Calibri"/>
                <a:cs typeface="Times New Roman"/>
              </a:rPr>
              <a:t>Organiser</a:t>
            </a:r>
            <a:r>
              <a:rPr lang="fr-FR" sz="1200" b="0" i="0" noProof="1">
                <a:solidFill>
                  <a:schemeClr val="tx1"/>
                </a:solidFill>
                <a:latin typeface="Segoe UI"/>
                <a:ea typeface="Calibri"/>
                <a:cs typeface="Times New Roman"/>
              </a:rPr>
              <a:t>, pointez sur </a:t>
            </a:r>
            <a:r>
              <a:rPr lang="fr-FR" sz="1200" b="1" i="0" noProof="1">
                <a:solidFill>
                  <a:schemeClr val="tx1"/>
                </a:solidFill>
                <a:latin typeface="Segoe UI"/>
                <a:ea typeface="Calibri"/>
                <a:cs typeface="Times New Roman"/>
              </a:rPr>
              <a:t>Aligner</a:t>
            </a:r>
            <a:r>
              <a:rPr lang="fr-FR" sz="1200" b="0" i="0" noProof="1">
                <a:solidFill>
                  <a:schemeClr val="tx1"/>
                </a:solidFill>
                <a:latin typeface="Segoe UI"/>
                <a:ea typeface="Calibri"/>
                <a:cs typeface="Times New Roman"/>
              </a:rPr>
              <a:t>, puis sélectionnez </a:t>
            </a:r>
            <a:r>
              <a:rPr lang="fr-FR" sz="1200" b="1" i="0" noProof="1">
                <a:solidFill>
                  <a:schemeClr val="tx1"/>
                </a:solidFill>
                <a:latin typeface="Segoe UI"/>
                <a:ea typeface="Calibri"/>
                <a:cs typeface="Times New Roman"/>
              </a:rPr>
              <a:t>Aligner au milieu</a:t>
            </a:r>
            <a:r>
              <a:rPr lang="fr-FR" sz="1200" b="0" i="0" noProof="1">
                <a:solidFill>
                  <a:schemeClr val="tx1"/>
                </a:solidFill>
                <a:latin typeface="Segoe UI"/>
                <a:ea typeface="Calibri"/>
                <a:cs typeface="Times New Roman"/>
              </a:rPr>
              <a:t>. </a:t>
            </a:r>
          </a:p>
          <a:p>
            <a:pPr marL="347472" marR="0" indent="-347472" algn="l" defTabSz="914400">
              <a:lnSpc>
                <a:spcPct val="115000"/>
              </a:lnSpc>
              <a:spcBef>
                <a:spcPts val="600"/>
              </a:spcBef>
              <a:spcAft>
                <a:spcPts val="0"/>
              </a:spcAft>
              <a:buFont typeface="Calibri"/>
              <a:buAutoNum type="arabicPeriod" startAt="5"/>
            </a:pPr>
            <a:r>
              <a:rPr lang="fr-FR" sz="1200" b="0" i="0" noProof="1">
                <a:solidFill>
                  <a:schemeClr val="tx1"/>
                </a:solidFill>
                <a:latin typeface="Segoe UI"/>
                <a:ea typeface="Calibri"/>
                <a:cs typeface="Times New Roman"/>
              </a:rPr>
              <a:t>La vidéo étant toujours sélectionnée, s</a:t>
            </a:r>
            <a:r>
              <a:rPr lang="fr-FR" sz="1200" b="0" i="0" noProof="1">
                <a:solidFill>
                  <a:srgbClr val="000000"/>
                </a:solidFill>
                <a:latin typeface="Segoe UI"/>
                <a:ea typeface="Times New Roman"/>
                <a:cs typeface="Times New Roman"/>
              </a:rPr>
              <a:t>ous </a:t>
            </a:r>
            <a:r>
              <a:rPr lang="fr-FR" sz="1200" b="1" i="0" noProof="1">
                <a:solidFill>
                  <a:srgbClr val="000000"/>
                </a:solidFill>
                <a:latin typeface="Segoe UI"/>
                <a:ea typeface="Times New Roman"/>
                <a:cs typeface="Times New Roman"/>
              </a:rPr>
              <a:t>Outils vidéo</a:t>
            </a:r>
            <a:r>
              <a:rPr lang="fr-FR" sz="1200" b="0" i="0" noProof="1">
                <a:solidFill>
                  <a:srgbClr val="000000"/>
                </a:solidFill>
                <a:latin typeface="Segoe UI"/>
                <a:ea typeface="Times New Roman"/>
                <a:cs typeface="Times New Roman"/>
              </a:rPr>
              <a:t>, sous l’onglet </a:t>
            </a:r>
            <a:r>
              <a:rPr lang="fr-FR" sz="1200" b="1" i="0" noProof="1">
                <a:solidFill>
                  <a:srgbClr val="000000"/>
                </a:solidFill>
                <a:latin typeface="Segoe UI"/>
                <a:ea typeface="Times New Roman"/>
                <a:cs typeface="Times New Roman"/>
              </a:rPr>
              <a:t>Format</a:t>
            </a:r>
            <a:r>
              <a:rPr lang="fr-FR" sz="1200" b="0" i="0" noProof="1">
                <a:solidFill>
                  <a:srgbClr val="000000"/>
                </a:solidFill>
                <a:latin typeface="Segoe UI"/>
                <a:ea typeface="Times New Roman"/>
                <a:cs typeface="Times New Roman"/>
              </a:rPr>
              <a:t>, cliquez sur la flèche située dans le coin inférieur droit du groupe </a:t>
            </a:r>
            <a:r>
              <a:rPr lang="fr-FR" sz="1200" b="1" i="0" noProof="1">
                <a:solidFill>
                  <a:srgbClr val="000000"/>
                </a:solidFill>
                <a:latin typeface="Segoe UI"/>
                <a:ea typeface="Times New Roman"/>
                <a:cs typeface="Times New Roman"/>
              </a:rPr>
              <a:t>Styles de vidéo</a:t>
            </a:r>
            <a:r>
              <a:rPr lang="fr-FR" sz="1200" b="0" i="0" noProof="1">
                <a:solidFill>
                  <a:srgbClr val="000000"/>
                </a:solidFill>
                <a:latin typeface="Segoe UI"/>
                <a:ea typeface="Times New Roman"/>
                <a:cs typeface="Times New Roman"/>
              </a:rPr>
              <a:t> pour ouvrir la boîte de dialogue </a:t>
            </a:r>
            <a:r>
              <a:rPr lang="fr-FR" sz="1200" b="1" i="0" noProof="1">
                <a:solidFill>
                  <a:srgbClr val="000000"/>
                </a:solidFill>
                <a:latin typeface="Segoe UI"/>
                <a:ea typeface="Times New Roman"/>
                <a:cs typeface="Times New Roman"/>
              </a:rPr>
              <a:t>Format vidéo</a:t>
            </a:r>
            <a:r>
              <a:rPr lang="fr-FR" sz="1200" b="0" i="0" noProof="1">
                <a:solidFill>
                  <a:srgbClr val="000000"/>
                </a:solidFill>
                <a:latin typeface="Segoe UI"/>
                <a:ea typeface="Times New Roman"/>
                <a:cs typeface="Times New Roman"/>
              </a:rPr>
              <a:t>. </a:t>
            </a:r>
          </a:p>
          <a:p>
            <a:pPr marL="347472" marR="0" indent="-347472" algn="l" defTabSz="914400">
              <a:lnSpc>
                <a:spcPct val="115000"/>
              </a:lnSpc>
              <a:spcBef>
                <a:spcPts val="600"/>
              </a:spcBef>
              <a:spcAft>
                <a:spcPts val="0"/>
              </a:spcAft>
              <a:buFont typeface="Calibri"/>
              <a:buAutoNum type="arabicPeriod" startAt="5"/>
            </a:pPr>
            <a:r>
              <a:rPr lang="fr-FR" sz="1200" b="0" i="0" noProof="1">
                <a:solidFill>
                  <a:schemeClr val="tx1"/>
                </a:solidFill>
                <a:latin typeface="Segoe UI"/>
                <a:ea typeface="Calibri"/>
                <a:cs typeface="Times New Roman"/>
              </a:rPr>
              <a:t>Dans la boîte de dialogue </a:t>
            </a:r>
            <a:r>
              <a:rPr lang="fr-FR" sz="1200" b="1" i="0" noProof="1">
                <a:solidFill>
                  <a:schemeClr val="tx1"/>
                </a:solidFill>
                <a:latin typeface="Segoe UI"/>
                <a:ea typeface="Calibri"/>
                <a:cs typeface="Times New Roman"/>
              </a:rPr>
              <a:t>Format vidéo</a:t>
            </a:r>
            <a:r>
              <a:rPr lang="fr-FR" sz="1200" b="0" i="0" noProof="1">
                <a:solidFill>
                  <a:schemeClr val="tx1"/>
                </a:solidFill>
                <a:latin typeface="Segoe UI"/>
                <a:ea typeface="Calibri"/>
                <a:cs typeface="Times New Roman"/>
              </a:rPr>
              <a:t>, cliquez sur </a:t>
            </a:r>
            <a:r>
              <a:rPr lang="fr-FR" sz="1200" b="1" i="0" noProof="1">
                <a:solidFill>
                  <a:schemeClr val="tx1"/>
                </a:solidFill>
                <a:latin typeface="Segoe UI"/>
                <a:ea typeface="Calibri"/>
                <a:cs typeface="Times New Roman"/>
              </a:rPr>
              <a:t>Position</a:t>
            </a:r>
            <a:r>
              <a:rPr lang="fr-FR" sz="1200" b="0" i="0" noProof="1">
                <a:solidFill>
                  <a:schemeClr val="tx1"/>
                </a:solidFill>
                <a:latin typeface="Segoe UI"/>
                <a:ea typeface="Calibri"/>
                <a:cs typeface="Times New Roman"/>
              </a:rPr>
              <a:t> dans le volet gauche. Dans le volet droit, sous </a:t>
            </a:r>
            <a:r>
              <a:rPr lang="fr-FR" sz="1200" b="1" i="0" noProof="1">
                <a:solidFill>
                  <a:schemeClr val="tx1"/>
                </a:solidFill>
                <a:latin typeface="Segoe UI"/>
                <a:ea typeface="Calibri"/>
                <a:cs typeface="Times New Roman"/>
              </a:rPr>
              <a:t>Position sur la diapositive</a:t>
            </a:r>
            <a:r>
              <a:rPr lang="fr-FR" sz="1200" b="0" i="0" noProof="1">
                <a:solidFill>
                  <a:schemeClr val="tx1"/>
                </a:solidFill>
                <a:latin typeface="Segoe UI"/>
                <a:ea typeface="Calibri"/>
                <a:cs typeface="Times New Roman"/>
              </a:rPr>
              <a:t>, définissez l’option </a:t>
            </a:r>
            <a:r>
              <a:rPr lang="fr-FR" sz="1200" b="1" i="0" noProof="1">
                <a:solidFill>
                  <a:schemeClr val="tx1"/>
                </a:solidFill>
                <a:latin typeface="Segoe UI"/>
                <a:ea typeface="Calibri"/>
                <a:cs typeface="Times New Roman"/>
              </a:rPr>
              <a:t>Horizontal</a:t>
            </a:r>
            <a:r>
              <a:rPr lang="fr-FR" sz="1200" b="0" i="0" noProof="1">
                <a:solidFill>
                  <a:schemeClr val="tx1"/>
                </a:solidFill>
                <a:latin typeface="Segoe UI"/>
                <a:ea typeface="Calibri"/>
                <a:cs typeface="Times New Roman"/>
              </a:rPr>
              <a:t> sur </a:t>
            </a:r>
            <a:r>
              <a:rPr lang="fr-FR" sz="1200" b="1" i="0" noProof="1">
                <a:solidFill>
                  <a:schemeClr val="tx1"/>
                </a:solidFill>
                <a:latin typeface="Segoe UI"/>
                <a:ea typeface="Calibri"/>
                <a:cs typeface="Times New Roman"/>
              </a:rPr>
              <a:t>-8,71 cm</a:t>
            </a:r>
            <a:r>
              <a:rPr lang="fr-FR" sz="1200" b="0" i="0" noProof="1">
                <a:solidFill>
                  <a:schemeClr val="tx1"/>
                </a:solidFill>
                <a:latin typeface="Segoe UI"/>
                <a:ea typeface="Calibri"/>
                <a:cs typeface="Times New Roman"/>
              </a:rPr>
              <a:t> à partir du </a:t>
            </a:r>
            <a:r>
              <a:rPr lang="fr-FR" sz="1200" b="1" i="0" noProof="1">
                <a:solidFill>
                  <a:schemeClr val="tx1"/>
                </a:solidFill>
                <a:latin typeface="Segoe UI"/>
                <a:ea typeface="Calibri"/>
                <a:cs typeface="Times New Roman"/>
              </a:rPr>
              <a:t>Coin supérieur gauche</a:t>
            </a:r>
            <a:r>
              <a:rPr lang="fr-FR" sz="1200" b="0" i="0" noProof="1">
                <a:solidFill>
                  <a:schemeClr val="tx1"/>
                </a:solidFill>
                <a:latin typeface="Segoe UI"/>
                <a:ea typeface="Calibri"/>
                <a:cs typeface="Times New Roman"/>
              </a:rPr>
              <a:t>.</a:t>
            </a:r>
          </a:p>
          <a:p>
            <a:pPr marL="347472" marR="0" indent="-347472" algn="l" defTabSz="914400">
              <a:lnSpc>
                <a:spcPct val="115000"/>
              </a:lnSpc>
              <a:spcBef>
                <a:spcPts val="600"/>
              </a:spcBef>
              <a:spcAft>
                <a:spcPts val="0"/>
              </a:spcAft>
              <a:buFont typeface="Calibri"/>
              <a:buAutoNum type="arabicPeriod" startAt="5"/>
            </a:pPr>
            <a:r>
              <a:rPr lang="fr-FR" sz="1200" b="0" i="0" noProof="1">
                <a:solidFill>
                  <a:schemeClr val="tx1"/>
                </a:solidFill>
                <a:latin typeface="Segoe UI"/>
                <a:ea typeface="Calibri"/>
                <a:cs typeface="Times New Roman"/>
              </a:rPr>
              <a:t>Dans la boîte de dialogue </a:t>
            </a:r>
            <a:r>
              <a:rPr lang="fr-FR" sz="1200" b="1" i="0" noProof="1">
                <a:solidFill>
                  <a:schemeClr val="tx1"/>
                </a:solidFill>
                <a:latin typeface="Segoe UI"/>
                <a:ea typeface="Calibri"/>
                <a:cs typeface="Times New Roman"/>
              </a:rPr>
              <a:t>Format vidéo</a:t>
            </a:r>
            <a:r>
              <a:rPr lang="fr-FR" sz="1200" b="0" i="0" noProof="1">
                <a:solidFill>
                  <a:schemeClr val="tx1"/>
                </a:solidFill>
                <a:latin typeface="Segoe UI"/>
                <a:ea typeface="Calibri"/>
                <a:cs typeface="Times New Roman"/>
              </a:rPr>
              <a:t>, cliquez également sur </a:t>
            </a:r>
            <a:r>
              <a:rPr lang="fr-FR" sz="1200" b="1" i="0" noProof="1">
                <a:solidFill>
                  <a:schemeClr val="tx1"/>
                </a:solidFill>
                <a:latin typeface="Segoe UI"/>
                <a:ea typeface="Calibri"/>
                <a:cs typeface="Times New Roman"/>
              </a:rPr>
              <a:t>Ombre</a:t>
            </a:r>
            <a:r>
              <a:rPr lang="fr-FR" sz="1200" b="0" i="0" noProof="1">
                <a:solidFill>
                  <a:schemeClr val="tx1"/>
                </a:solidFill>
                <a:latin typeface="Segoe UI"/>
                <a:ea typeface="Calibri"/>
                <a:cs typeface="Times New Roman"/>
              </a:rPr>
              <a:t> dans le volet gauche. Dans le volet droit, sous </a:t>
            </a:r>
            <a:r>
              <a:rPr lang="fr-FR" sz="1200" b="1" i="0" noProof="1">
                <a:solidFill>
                  <a:schemeClr val="tx1"/>
                </a:solidFill>
                <a:latin typeface="Segoe UI"/>
                <a:ea typeface="Calibri"/>
                <a:cs typeface="Times New Roman"/>
              </a:rPr>
              <a:t>Ombre</a:t>
            </a:r>
            <a:r>
              <a:rPr lang="fr-FR" sz="1200" b="0" i="0" noProof="1">
                <a:solidFill>
                  <a:schemeClr val="tx1"/>
                </a:solidFill>
                <a:latin typeface="Segoe UI"/>
                <a:ea typeface="Calibri"/>
                <a:cs typeface="Times New Roman"/>
              </a:rPr>
              <a:t>, procédez comme suit :</a:t>
            </a:r>
          </a:p>
          <a:p>
            <a:pPr marL="740664" marR="0" lvl="1" indent="-283464" algn="l" defTabSz="914400">
              <a:lnSpc>
                <a:spcPct val="115000"/>
              </a:lnSpc>
              <a:spcBef>
                <a:spcPts val="600"/>
              </a:spcBef>
              <a:spcAft>
                <a:spcPts val="0"/>
              </a:spcAft>
              <a:buClr>
                <a:schemeClr val="tx1"/>
              </a:buClr>
              <a:buFont typeface="Arial"/>
              <a:buChar char="•"/>
            </a:pPr>
            <a:r>
              <a:rPr lang="fr-FR" sz="1200" b="0" i="0" noProof="1">
                <a:solidFill>
                  <a:schemeClr val="tx1"/>
                </a:solidFill>
                <a:latin typeface="Segoe UI"/>
                <a:ea typeface="Calibri"/>
                <a:cs typeface="Times New Roman"/>
              </a:rPr>
              <a:t>Couleur : </a:t>
            </a:r>
            <a:r>
              <a:rPr lang="fr-FR" sz="1200" b="1" i="0" noProof="1">
                <a:solidFill>
                  <a:schemeClr val="tx1"/>
                </a:solidFill>
                <a:latin typeface="Segoe UI"/>
                <a:ea typeface="Calibri"/>
                <a:cs typeface="Times New Roman"/>
              </a:rPr>
              <a:t>Noir, Texte 1</a:t>
            </a:r>
            <a:r>
              <a:rPr lang="fr-FR" sz="1200" b="0" i="0" noProof="1">
                <a:solidFill>
                  <a:schemeClr val="tx1"/>
                </a:solidFill>
                <a:latin typeface="Segoe UI"/>
                <a:ea typeface="Calibri"/>
                <a:cs typeface="Times New Roman"/>
              </a:rPr>
              <a:t> (sous Couleurs du thème, première ligne, deuxième option à partir de la gauche)</a:t>
            </a:r>
          </a:p>
          <a:p>
            <a:pPr marL="740664" marR="0" lvl="1" indent="-283464" algn="l" defTabSz="914400">
              <a:lnSpc>
                <a:spcPct val="115000"/>
              </a:lnSpc>
              <a:spcBef>
                <a:spcPts val="600"/>
              </a:spcBef>
              <a:spcAft>
                <a:spcPts val="0"/>
              </a:spcAft>
              <a:buClr>
                <a:schemeClr val="tx1"/>
              </a:buClr>
              <a:buFont typeface="Arial"/>
              <a:buChar char="•"/>
            </a:pPr>
            <a:r>
              <a:rPr lang="fr-FR" sz="1200" b="0" i="0" noProof="1">
                <a:solidFill>
                  <a:schemeClr val="tx1"/>
                </a:solidFill>
                <a:latin typeface="Segoe UI"/>
                <a:ea typeface="Calibri"/>
                <a:cs typeface="Times New Roman"/>
              </a:rPr>
              <a:t>Transparence : </a:t>
            </a:r>
            <a:r>
              <a:rPr lang="fr-FR" sz="1200" b="1" i="0" noProof="1">
                <a:solidFill>
                  <a:schemeClr val="tx1"/>
                </a:solidFill>
                <a:latin typeface="Segoe UI"/>
                <a:ea typeface="Calibri"/>
                <a:cs typeface="Times New Roman"/>
              </a:rPr>
              <a:t>14 %</a:t>
            </a:r>
            <a:r>
              <a:rPr lang="fr-FR" sz="1200" b="0" i="0" noProof="1">
                <a:solidFill>
                  <a:schemeClr val="tx1"/>
                </a:solidFill>
                <a:latin typeface="Segoe UI"/>
                <a:ea typeface="Calibri"/>
                <a:cs typeface="Times New Roman"/>
              </a:rPr>
              <a:t>.</a:t>
            </a:r>
          </a:p>
          <a:p>
            <a:pPr marL="740664" marR="0" lvl="1" indent="-283464" algn="l" defTabSz="914400">
              <a:lnSpc>
                <a:spcPct val="115000"/>
              </a:lnSpc>
              <a:spcBef>
                <a:spcPts val="600"/>
              </a:spcBef>
              <a:spcAft>
                <a:spcPts val="0"/>
              </a:spcAft>
              <a:buClr>
                <a:schemeClr val="tx1"/>
              </a:buClr>
              <a:buFont typeface="Arial"/>
              <a:buChar char="•"/>
            </a:pPr>
            <a:r>
              <a:rPr lang="fr-FR" sz="1200" b="0" i="0" noProof="1">
                <a:solidFill>
                  <a:schemeClr val="tx1"/>
                </a:solidFill>
                <a:latin typeface="Segoe UI"/>
                <a:ea typeface="Calibri"/>
                <a:cs typeface="Times New Roman"/>
              </a:rPr>
              <a:t>Taille : </a:t>
            </a:r>
            <a:r>
              <a:rPr lang="fr-FR" sz="1200" b="1" i="0" noProof="1">
                <a:solidFill>
                  <a:schemeClr val="tx1"/>
                </a:solidFill>
                <a:latin typeface="Segoe UI"/>
                <a:ea typeface="Calibri"/>
                <a:cs typeface="Times New Roman"/>
              </a:rPr>
              <a:t>100 %</a:t>
            </a:r>
            <a:r>
              <a:rPr lang="fr-FR" sz="1200" b="0" i="0" noProof="1">
                <a:solidFill>
                  <a:schemeClr val="tx1"/>
                </a:solidFill>
                <a:latin typeface="Segoe UI"/>
                <a:ea typeface="Calibri"/>
                <a:cs typeface="Times New Roman"/>
              </a:rPr>
              <a:t>.</a:t>
            </a:r>
          </a:p>
          <a:p>
            <a:pPr marL="740664" marR="0" lvl="1" indent="-283464" algn="l" defTabSz="914400">
              <a:lnSpc>
                <a:spcPct val="115000"/>
              </a:lnSpc>
              <a:spcBef>
                <a:spcPts val="600"/>
              </a:spcBef>
              <a:spcAft>
                <a:spcPts val="0"/>
              </a:spcAft>
              <a:buClr>
                <a:schemeClr val="tx1"/>
              </a:buClr>
              <a:buFont typeface="Arial"/>
              <a:buChar char="•"/>
            </a:pPr>
            <a:r>
              <a:rPr lang="fr-FR" sz="1200" b="0" i="0" noProof="1">
                <a:solidFill>
                  <a:schemeClr val="tx1"/>
                </a:solidFill>
                <a:latin typeface="Segoe UI"/>
                <a:ea typeface="Calibri"/>
                <a:cs typeface="Times New Roman"/>
              </a:rPr>
              <a:t>Flou : </a:t>
            </a:r>
            <a:r>
              <a:rPr lang="fr-FR" sz="1200" b="1" i="0" noProof="1">
                <a:solidFill>
                  <a:schemeClr val="tx1"/>
                </a:solidFill>
                <a:latin typeface="Segoe UI"/>
                <a:ea typeface="Calibri"/>
                <a:cs typeface="Times New Roman"/>
              </a:rPr>
              <a:t>20 pt</a:t>
            </a:r>
            <a:r>
              <a:rPr lang="fr-FR" sz="1200" b="0" i="0" noProof="1">
                <a:solidFill>
                  <a:schemeClr val="tx1"/>
                </a:solidFill>
                <a:latin typeface="Segoe UI"/>
                <a:ea typeface="Calibri"/>
                <a:cs typeface="Times New Roman"/>
              </a:rPr>
              <a:t>.</a:t>
            </a:r>
          </a:p>
          <a:p>
            <a:pPr marL="740664" marR="0" lvl="1" indent="-283464" algn="l" defTabSz="914400">
              <a:lnSpc>
                <a:spcPct val="115000"/>
              </a:lnSpc>
              <a:spcBef>
                <a:spcPts val="600"/>
              </a:spcBef>
              <a:spcAft>
                <a:spcPts val="0"/>
              </a:spcAft>
              <a:buClr>
                <a:schemeClr val="tx1"/>
              </a:buClr>
              <a:buFont typeface="Arial"/>
              <a:buChar char="•"/>
            </a:pPr>
            <a:r>
              <a:rPr lang="fr-FR" sz="1200" b="0" i="0" noProof="1">
                <a:solidFill>
                  <a:schemeClr val="tx1"/>
                </a:solidFill>
                <a:latin typeface="Segoe UI"/>
                <a:ea typeface="Calibri"/>
                <a:cs typeface="Times New Roman"/>
              </a:rPr>
              <a:t>Angle : </a:t>
            </a:r>
            <a:r>
              <a:rPr lang="fr-FR" sz="1200" b="1" i="0" noProof="1">
                <a:solidFill>
                  <a:schemeClr val="tx1"/>
                </a:solidFill>
                <a:latin typeface="Segoe UI"/>
                <a:ea typeface="Calibri"/>
                <a:cs typeface="Times New Roman"/>
              </a:rPr>
              <a:t>0°</a:t>
            </a:r>
            <a:r>
              <a:rPr lang="fr-FR" sz="1200" b="0" i="0" noProof="1">
                <a:solidFill>
                  <a:schemeClr val="tx1"/>
                </a:solidFill>
                <a:latin typeface="Segoe UI"/>
                <a:ea typeface="Calibri"/>
                <a:cs typeface="Times New Roman"/>
              </a:rPr>
              <a:t>.</a:t>
            </a:r>
          </a:p>
          <a:p>
            <a:pPr marL="740664" marR="0" lvl="1" indent="-283464" algn="l" defTabSz="914400">
              <a:lnSpc>
                <a:spcPct val="115000"/>
              </a:lnSpc>
              <a:spcBef>
                <a:spcPts val="600"/>
              </a:spcBef>
              <a:spcAft>
                <a:spcPts val="0"/>
              </a:spcAft>
              <a:buClr>
                <a:schemeClr val="tx1"/>
              </a:buClr>
              <a:buFont typeface="Arial"/>
              <a:buChar char="•"/>
            </a:pPr>
            <a:r>
              <a:rPr lang="fr-FR" sz="1200" b="0" i="0" noProof="1">
                <a:solidFill>
                  <a:schemeClr val="tx1"/>
                </a:solidFill>
                <a:latin typeface="Segoe UI"/>
                <a:ea typeface="Calibri"/>
                <a:cs typeface="Times New Roman"/>
              </a:rPr>
              <a:t>Distance : </a:t>
            </a:r>
            <a:r>
              <a:rPr lang="fr-FR" sz="1200" b="1" i="0" noProof="1">
                <a:solidFill>
                  <a:schemeClr val="tx1"/>
                </a:solidFill>
                <a:latin typeface="Segoe UI"/>
                <a:ea typeface="Calibri"/>
                <a:cs typeface="Times New Roman"/>
              </a:rPr>
              <a:t>3 pt</a:t>
            </a:r>
            <a:r>
              <a:rPr lang="fr-FR" sz="1200" b="0" i="0" noProof="1">
                <a:solidFill>
                  <a:schemeClr val="tx1"/>
                </a:solidFill>
                <a:latin typeface="Segoe UI"/>
                <a:ea typeface="Calibri"/>
                <a:cs typeface="Times New Roman"/>
              </a:rPr>
              <a:t>.</a:t>
            </a:r>
          </a:p>
          <a:p>
            <a:pPr marL="347472" marR="0" indent="-347472" algn="l" defTabSz="914400">
              <a:lnSpc>
                <a:spcPct val="115000"/>
              </a:lnSpc>
              <a:spcBef>
                <a:spcPts val="600"/>
              </a:spcBef>
              <a:spcAft>
                <a:spcPts val="0"/>
              </a:spcAft>
              <a:buFont typeface="Calibri"/>
              <a:buAutoNum type="arabicPeriod" startAt="12"/>
            </a:pPr>
            <a:r>
              <a:rPr lang="fr-FR" sz="1200" b="0" i="0" noProof="1">
                <a:solidFill>
                  <a:schemeClr val="tx1"/>
                </a:solidFill>
                <a:latin typeface="Segoe UI"/>
                <a:ea typeface="Calibri"/>
                <a:cs typeface="Times New Roman"/>
              </a:rPr>
              <a:t>Dans la boîte de dialogue </a:t>
            </a:r>
            <a:r>
              <a:rPr lang="fr-FR" sz="1200" b="1" i="0" noProof="1">
                <a:solidFill>
                  <a:schemeClr val="tx1"/>
                </a:solidFill>
                <a:latin typeface="Segoe UI"/>
                <a:ea typeface="Calibri"/>
                <a:cs typeface="Times New Roman"/>
              </a:rPr>
              <a:t>Format vidéo</a:t>
            </a:r>
            <a:r>
              <a:rPr lang="fr-FR" sz="1200" b="0" i="0" noProof="1">
                <a:solidFill>
                  <a:schemeClr val="tx1"/>
                </a:solidFill>
                <a:latin typeface="Segoe UI"/>
                <a:ea typeface="Calibri"/>
                <a:cs typeface="Times New Roman"/>
              </a:rPr>
              <a:t>, cliquez sur </a:t>
            </a:r>
            <a:r>
              <a:rPr lang="fr-FR" sz="1200" b="1" i="0" noProof="1">
                <a:solidFill>
                  <a:schemeClr val="tx1"/>
                </a:solidFill>
                <a:latin typeface="Segoe UI"/>
                <a:ea typeface="Calibri"/>
                <a:cs typeface="Times New Roman"/>
              </a:rPr>
              <a:t>Format 3D</a:t>
            </a:r>
            <a:r>
              <a:rPr lang="fr-FR" sz="1200" b="0" i="0" noProof="1">
                <a:solidFill>
                  <a:schemeClr val="tx1"/>
                </a:solidFill>
                <a:latin typeface="Segoe UI"/>
                <a:ea typeface="Calibri"/>
                <a:cs typeface="Times New Roman"/>
              </a:rPr>
              <a:t> dans le volet gauche.  Dans le volet droit, sous </a:t>
            </a:r>
            <a:r>
              <a:rPr lang="fr-FR" sz="1200" b="1" i="0" noProof="1">
                <a:solidFill>
                  <a:schemeClr val="tx1"/>
                </a:solidFill>
                <a:latin typeface="Segoe UI"/>
                <a:ea typeface="Calibri"/>
                <a:cs typeface="Times New Roman"/>
              </a:rPr>
              <a:t>Format 3D</a:t>
            </a:r>
            <a:r>
              <a:rPr lang="fr-FR" sz="1200" b="0" i="0" noProof="1">
                <a:solidFill>
                  <a:schemeClr val="tx1"/>
                </a:solidFill>
                <a:latin typeface="Segoe UI"/>
                <a:ea typeface="Calibri"/>
                <a:cs typeface="Times New Roman"/>
              </a:rPr>
              <a:t>, sous </a:t>
            </a:r>
            <a:r>
              <a:rPr lang="fr-FR" sz="1200" b="1" i="0" noProof="1">
                <a:solidFill>
                  <a:schemeClr val="tx1"/>
                </a:solidFill>
                <a:latin typeface="Segoe UI"/>
                <a:ea typeface="Calibri"/>
                <a:cs typeface="Times New Roman"/>
              </a:rPr>
              <a:t>Biseau</a:t>
            </a:r>
            <a:r>
              <a:rPr lang="fr-FR" sz="1200" b="0" i="0" noProof="1">
                <a:solidFill>
                  <a:schemeClr val="tx1"/>
                </a:solidFill>
                <a:latin typeface="Segoe UI"/>
                <a:ea typeface="Calibri"/>
                <a:cs typeface="Times New Roman"/>
              </a:rPr>
              <a:t>, cliquez sur la flèche située à droite de l’option </a:t>
            </a:r>
            <a:r>
              <a:rPr lang="fr-FR" sz="1200" b="1" i="0" noProof="1">
                <a:solidFill>
                  <a:schemeClr val="tx1"/>
                </a:solidFill>
                <a:latin typeface="Segoe UI"/>
                <a:ea typeface="Calibri"/>
                <a:cs typeface="Times New Roman"/>
              </a:rPr>
              <a:t>Haut</a:t>
            </a:r>
            <a:r>
              <a:rPr lang="fr-FR" sz="1200" b="0" i="0" noProof="1">
                <a:solidFill>
                  <a:schemeClr val="tx1"/>
                </a:solidFill>
                <a:latin typeface="Segoe UI"/>
                <a:ea typeface="Calibri"/>
                <a:cs typeface="Times New Roman"/>
              </a:rPr>
              <a:t>, puis, sous </a:t>
            </a:r>
            <a:r>
              <a:rPr lang="fr-FR" sz="1200" b="1" i="0" noProof="1">
                <a:solidFill>
                  <a:schemeClr val="tx1"/>
                </a:solidFill>
                <a:latin typeface="Segoe UI"/>
                <a:ea typeface="Calibri"/>
                <a:cs typeface="Times New Roman"/>
              </a:rPr>
              <a:t>Biseau</a:t>
            </a:r>
            <a:r>
              <a:rPr lang="fr-FR" sz="1200" b="0" i="0" noProof="1">
                <a:solidFill>
                  <a:schemeClr val="tx1"/>
                </a:solidFill>
                <a:latin typeface="Segoe UI"/>
                <a:ea typeface="Calibri"/>
                <a:cs typeface="Times New Roman"/>
              </a:rPr>
              <a:t>, sélectionnez </a:t>
            </a:r>
            <a:r>
              <a:rPr lang="fr-FR" sz="1200" b="1" i="0" noProof="1">
                <a:solidFill>
                  <a:schemeClr val="tx1"/>
                </a:solidFill>
                <a:latin typeface="Segoe UI"/>
                <a:ea typeface="Calibri"/>
                <a:cs typeface="Times New Roman"/>
              </a:rPr>
              <a:t>Cercle </a:t>
            </a:r>
            <a:r>
              <a:rPr lang="fr-FR" sz="1200" b="0" i="0" noProof="1">
                <a:solidFill>
                  <a:schemeClr val="tx1"/>
                </a:solidFill>
                <a:latin typeface="Segoe UI"/>
                <a:ea typeface="Calibri"/>
                <a:cs typeface="Times New Roman"/>
              </a:rPr>
              <a:t>(première option, première ligne). </a:t>
            </a:r>
            <a:r>
              <a:rPr lang="fr-FR" sz="1200" b="0" i="0" baseline="0" noProof="1">
                <a:solidFill>
                  <a:schemeClr val="tx1"/>
                </a:solidFill>
                <a:latin typeface="Segoe UI"/>
                <a:ea typeface="Calibri"/>
                <a:cs typeface="Times New Roman"/>
              </a:rPr>
              <a:t>Fermez ensuite la boîte de dialogue </a:t>
            </a:r>
            <a:r>
              <a:rPr lang="fr-FR" sz="1200" b="1" i="0" baseline="0" noProof="1">
                <a:solidFill>
                  <a:schemeClr val="tx1"/>
                </a:solidFill>
                <a:latin typeface="Segoe UI"/>
                <a:ea typeface="Calibri"/>
                <a:cs typeface="Times New Roman"/>
              </a:rPr>
              <a:t>Format vidéo</a:t>
            </a:r>
            <a:r>
              <a:rPr lang="fr-FR" sz="1200" b="0" i="0" baseline="0" noProof="1">
                <a:solidFill>
                  <a:schemeClr val="tx1"/>
                </a:solidFill>
                <a:latin typeface="Segoe UI"/>
                <a:ea typeface="Calibri"/>
                <a:cs typeface="Times New Roman"/>
              </a:rPr>
              <a:t>.</a:t>
            </a:r>
          </a:p>
          <a:p>
            <a:pPr marL="347472" marR="0" indent="-347472" algn="l" defTabSz="914400">
              <a:lnSpc>
                <a:spcPct val="115000"/>
              </a:lnSpc>
              <a:spcBef>
                <a:spcPts val="600"/>
              </a:spcBef>
              <a:spcAft>
                <a:spcPts val="0"/>
              </a:spcAft>
              <a:buFont typeface="Calibri"/>
              <a:buAutoNum type="arabicPeriod" startAt="12"/>
            </a:pPr>
            <a:r>
              <a:rPr lang="fr-FR" sz="1200" b="0" i="0" noProof="1">
                <a:solidFill>
                  <a:schemeClr val="tx1"/>
                </a:solidFill>
                <a:latin typeface="Segoe UI"/>
                <a:ea typeface="Calibri"/>
                <a:cs typeface="Times New Roman"/>
              </a:rPr>
              <a:t>Sélectionnez la vidéo. Sous l’onglet </a:t>
            </a:r>
            <a:r>
              <a:rPr lang="fr-FR" sz="1200" b="1" i="0" noProof="1">
                <a:solidFill>
                  <a:schemeClr val="tx1"/>
                </a:solidFill>
                <a:latin typeface="Segoe UI"/>
                <a:ea typeface="Calibri"/>
                <a:cs typeface="Times New Roman"/>
              </a:rPr>
              <a:t>Animations</a:t>
            </a:r>
            <a:r>
              <a:rPr lang="fr-FR" sz="1200" b="0" i="0" noProof="1">
                <a:solidFill>
                  <a:schemeClr val="tx1"/>
                </a:solidFill>
                <a:latin typeface="Segoe UI"/>
                <a:ea typeface="Calibri"/>
                <a:cs typeface="Times New Roman"/>
              </a:rPr>
              <a:t>, dans le groupe </a:t>
            </a:r>
            <a:r>
              <a:rPr lang="fr-FR" sz="1200" b="1" i="0" noProof="1">
                <a:solidFill>
                  <a:schemeClr val="tx1"/>
                </a:solidFill>
                <a:latin typeface="Segoe UI"/>
                <a:ea typeface="Calibri"/>
                <a:cs typeface="Times New Roman"/>
              </a:rPr>
              <a:t>Minutage</a:t>
            </a:r>
            <a:r>
              <a:rPr lang="fr-FR" sz="1200" b="0" i="0" noProof="1">
                <a:solidFill>
                  <a:schemeClr val="tx1"/>
                </a:solidFill>
                <a:latin typeface="Segoe UI"/>
                <a:ea typeface="Calibri"/>
                <a:cs typeface="Times New Roman"/>
              </a:rPr>
              <a:t>, sélectionnez </a:t>
            </a:r>
            <a:r>
              <a:rPr lang="fr-FR" sz="1200" b="1" i="0" noProof="1">
                <a:solidFill>
                  <a:schemeClr val="tx1"/>
                </a:solidFill>
                <a:latin typeface="Segoe UI"/>
                <a:ea typeface="Calibri"/>
                <a:cs typeface="Times New Roman"/>
              </a:rPr>
              <a:t>Avec la précédente</a:t>
            </a:r>
            <a:r>
              <a:rPr lang="fr-FR" sz="1200" b="0" i="0" noProof="1">
                <a:solidFill>
                  <a:schemeClr val="tx1"/>
                </a:solidFill>
                <a:latin typeface="Segoe UI"/>
                <a:ea typeface="Calibri"/>
                <a:cs typeface="Times New Roman"/>
              </a:rPr>
              <a:t> à droite de l’option </a:t>
            </a:r>
            <a:r>
              <a:rPr lang="fr-FR" sz="1200" b="1" i="0" noProof="1">
                <a:solidFill>
                  <a:schemeClr val="tx1"/>
                </a:solidFill>
                <a:latin typeface="Segoe UI"/>
                <a:ea typeface="Calibri"/>
                <a:cs typeface="Times New Roman"/>
              </a:rPr>
              <a:t>Démarrer</a:t>
            </a:r>
            <a:r>
              <a:rPr lang="fr-FR" sz="1200" b="0" i="0" noProof="1">
                <a:solidFill>
                  <a:schemeClr val="tx1"/>
                </a:solidFill>
                <a:latin typeface="Segoe UI"/>
                <a:ea typeface="Calibri"/>
                <a:cs typeface="Times New Roman"/>
              </a:rPr>
              <a:t>.</a:t>
            </a:r>
          </a:p>
          <a:p>
            <a:pPr marL="347472" marR="0" indent="-347472" algn="l" defTabSz="914400">
              <a:lnSpc>
                <a:spcPct val="115000"/>
              </a:lnSpc>
              <a:spcBef>
                <a:spcPts val="600"/>
              </a:spcBef>
              <a:spcAft>
                <a:spcPts val="0"/>
              </a:spcAft>
              <a:buFont typeface="Calibri"/>
              <a:buAutoNum type="arabicPeriod" startAt="12"/>
            </a:pPr>
            <a:r>
              <a:rPr lang="fr-FR" sz="1200" b="0" i="0" noProof="1">
                <a:solidFill>
                  <a:schemeClr val="tx1"/>
                </a:solidFill>
                <a:latin typeface="Segoe UI"/>
                <a:ea typeface="Calibri"/>
                <a:cs typeface="Times New Roman"/>
              </a:rPr>
              <a:t>Sous </a:t>
            </a:r>
            <a:r>
              <a:rPr lang="fr-FR" sz="1200" b="1" i="0" noProof="1">
                <a:solidFill>
                  <a:schemeClr val="tx1"/>
                </a:solidFill>
                <a:latin typeface="Segoe UI"/>
                <a:ea typeface="Calibri"/>
                <a:cs typeface="Times New Roman"/>
              </a:rPr>
              <a:t>Outils vidéo</a:t>
            </a:r>
            <a:r>
              <a:rPr lang="fr-FR" sz="1200" b="0" i="0" noProof="1">
                <a:solidFill>
                  <a:schemeClr val="tx1"/>
                </a:solidFill>
                <a:latin typeface="Segoe UI"/>
                <a:ea typeface="Calibri"/>
                <a:cs typeface="Times New Roman"/>
              </a:rPr>
              <a:t>, sélectionnez </a:t>
            </a:r>
            <a:r>
              <a:rPr lang="fr-FR" sz="1200" b="1" i="0" noProof="1">
                <a:solidFill>
                  <a:schemeClr val="tx1"/>
                </a:solidFill>
                <a:latin typeface="Segoe UI"/>
                <a:ea typeface="Calibri"/>
                <a:cs typeface="Times New Roman"/>
              </a:rPr>
              <a:t>Boucle jusqu’à l’arrêt</a:t>
            </a:r>
            <a:r>
              <a:rPr lang="fr-FR" sz="1200" b="0" i="0" noProof="1">
                <a:solidFill>
                  <a:schemeClr val="tx1"/>
                </a:solidFill>
                <a:latin typeface="Segoe UI"/>
                <a:ea typeface="Calibri"/>
                <a:cs typeface="Times New Roman"/>
              </a:rPr>
              <a:t> dans le groupe </a:t>
            </a:r>
            <a:r>
              <a:rPr lang="fr-FR" sz="1200" b="1" i="0" noProof="1">
                <a:solidFill>
                  <a:schemeClr val="tx1"/>
                </a:solidFill>
                <a:latin typeface="Segoe UI"/>
                <a:ea typeface="Calibri"/>
                <a:cs typeface="Times New Roman"/>
              </a:rPr>
              <a:t>Options vidéo</a:t>
            </a:r>
            <a:r>
              <a:rPr lang="fr-FR" sz="1200" b="0" i="0" noProof="1">
                <a:solidFill>
                  <a:schemeClr val="tx1"/>
                </a:solidFill>
                <a:latin typeface="Segoe UI"/>
                <a:ea typeface="Calibri"/>
                <a:cs typeface="Times New Roman"/>
              </a:rPr>
              <a:t> de l’onglet </a:t>
            </a:r>
            <a:r>
              <a:rPr lang="fr-FR" sz="1200" b="1" i="0" noProof="1">
                <a:solidFill>
                  <a:schemeClr val="tx1"/>
                </a:solidFill>
                <a:latin typeface="Segoe UI"/>
                <a:ea typeface="Calibri"/>
                <a:cs typeface="Times New Roman"/>
              </a:rPr>
              <a:t>Lecture</a:t>
            </a:r>
          </a:p>
          <a:p>
            <a:pPr marL="457200" marR="0" indent="0" algn="l" defTabSz="914400">
              <a:lnSpc>
                <a:spcPct val="115000"/>
              </a:lnSpc>
              <a:spcBef>
                <a:spcPts val="600"/>
              </a:spcBef>
              <a:spcAft>
                <a:spcPts val="0"/>
              </a:spcAft>
              <a:buNone/>
            </a:pPr>
            <a:r>
              <a:rPr lang="fr-FR" sz="1200" b="0" i="0" noProof="1">
                <a:solidFill>
                  <a:schemeClr val="tx1"/>
                </a:solidFill>
                <a:latin typeface="Segoe UI"/>
                <a:ea typeface="Calibri"/>
                <a:cs typeface="Times New Roman"/>
              </a:rPr>
              <a:t> </a:t>
            </a:r>
          </a:p>
          <a:p>
            <a:pPr marL="228600" marR="0" indent="0" algn="l" defTabSz="914400">
              <a:lnSpc>
                <a:spcPct val="115000"/>
              </a:lnSpc>
              <a:spcBef>
                <a:spcPts val="600"/>
              </a:spcBef>
              <a:spcAft>
                <a:spcPts val="0"/>
              </a:spcAft>
              <a:buNone/>
            </a:pPr>
            <a:r>
              <a:rPr lang="fr-FR" sz="1200" b="0" i="0" noProof="1">
                <a:solidFill>
                  <a:schemeClr val="tx1"/>
                </a:solidFill>
                <a:latin typeface="Segoe UI"/>
                <a:ea typeface="Calibri"/>
                <a:cs typeface="Times New Roman"/>
              </a:rPr>
              <a:t>Pour reproduire les effets de forme de cette diapositive, procédez comme suit :</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Sous l’onglet </a:t>
            </a:r>
            <a:r>
              <a:rPr lang="fr-FR" sz="1200" b="1" i="0" noProof="1">
                <a:solidFill>
                  <a:schemeClr val="tx1"/>
                </a:solidFill>
                <a:latin typeface="Segoe UI"/>
                <a:ea typeface="Calibri"/>
                <a:cs typeface="Times New Roman"/>
              </a:rPr>
              <a:t>Accueil</a:t>
            </a:r>
            <a:r>
              <a:rPr lang="fr-FR" sz="1200" b="0" i="0" noProof="1">
                <a:solidFill>
                  <a:schemeClr val="tx1"/>
                </a:solidFill>
                <a:latin typeface="Segoe UI"/>
                <a:ea typeface="Calibri"/>
                <a:cs typeface="Times New Roman"/>
              </a:rPr>
              <a:t>, dans le groupe </a:t>
            </a:r>
            <a:r>
              <a:rPr lang="fr-FR" sz="1200" b="1" i="0" noProof="1">
                <a:solidFill>
                  <a:schemeClr val="tx1"/>
                </a:solidFill>
                <a:latin typeface="Segoe UI"/>
                <a:ea typeface="Calibri"/>
                <a:cs typeface="Times New Roman"/>
              </a:rPr>
              <a:t>Dessin</a:t>
            </a:r>
            <a:r>
              <a:rPr lang="fr-FR" sz="1200" b="0" i="0" noProof="1">
                <a:solidFill>
                  <a:schemeClr val="tx1"/>
                </a:solidFill>
                <a:latin typeface="Segoe UI"/>
                <a:ea typeface="Calibri"/>
                <a:cs typeface="Times New Roman"/>
              </a:rPr>
              <a:t>, cliquez sur </a:t>
            </a:r>
            <a:r>
              <a:rPr lang="fr-FR" sz="1200" b="1" i="0" noProof="1">
                <a:solidFill>
                  <a:schemeClr val="tx1"/>
                </a:solidFill>
                <a:latin typeface="Segoe UI"/>
                <a:ea typeface="Calibri"/>
                <a:cs typeface="Times New Roman"/>
              </a:rPr>
              <a:t>Formes</a:t>
            </a:r>
            <a:r>
              <a:rPr lang="fr-FR" sz="1200" b="0" i="0" noProof="1">
                <a:solidFill>
                  <a:schemeClr val="tx1"/>
                </a:solidFill>
                <a:latin typeface="Segoe UI"/>
                <a:ea typeface="Calibri"/>
                <a:cs typeface="Times New Roman"/>
              </a:rPr>
              <a:t>, puis, sous </a:t>
            </a:r>
            <a:r>
              <a:rPr lang="fr-FR" sz="1200" b="1" i="0" noProof="1">
                <a:solidFill>
                  <a:schemeClr val="tx1"/>
                </a:solidFill>
                <a:latin typeface="Segoe UI"/>
                <a:ea typeface="Calibri"/>
                <a:cs typeface="Times New Roman"/>
              </a:rPr>
              <a:t>Formes de base</a:t>
            </a:r>
            <a:r>
              <a:rPr lang="fr-FR" sz="1200" b="0" i="0" noProof="1">
                <a:solidFill>
                  <a:schemeClr val="tx1"/>
                </a:solidFill>
                <a:latin typeface="Segoe UI"/>
                <a:ea typeface="Calibri"/>
                <a:cs typeface="Times New Roman"/>
              </a:rPr>
              <a:t>, cliquez sur </a:t>
            </a:r>
            <a:r>
              <a:rPr lang="fr-FR" sz="1200" b="1" i="0" noProof="1">
                <a:solidFill>
                  <a:schemeClr val="tx1"/>
                </a:solidFill>
                <a:latin typeface="Segoe UI"/>
                <a:ea typeface="Calibri"/>
                <a:cs typeface="Times New Roman"/>
              </a:rPr>
              <a:t>Arc</a:t>
            </a:r>
            <a:r>
              <a:rPr lang="fr-FR" sz="1200" b="0" i="0" noProof="1">
                <a:solidFill>
                  <a:schemeClr val="tx1"/>
                </a:solidFill>
                <a:latin typeface="Segoe UI"/>
                <a:ea typeface="Calibri"/>
                <a:cs typeface="Times New Roman"/>
              </a:rPr>
              <a:t> (troisième ligne, douzième option à partir de la gauche). Dans la diapositive, faites glisser le pointeur pour tracer un arc.</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Faites glisser la </a:t>
            </a:r>
            <a:r>
              <a:rPr lang="fr-FR" sz="1200" b="1" i="0" noProof="1">
                <a:solidFill>
                  <a:schemeClr val="tx1"/>
                </a:solidFill>
                <a:latin typeface="Segoe UI"/>
                <a:ea typeface="Calibri"/>
                <a:cs typeface="Times New Roman"/>
              </a:rPr>
              <a:t>poignée de réglage jaune</a:t>
            </a:r>
            <a:r>
              <a:rPr lang="fr-FR" sz="1200" b="0" i="0" noProof="1">
                <a:solidFill>
                  <a:schemeClr val="tx1"/>
                </a:solidFill>
                <a:latin typeface="Segoe UI"/>
                <a:ea typeface="Calibri"/>
                <a:cs typeface="Times New Roman"/>
              </a:rPr>
              <a:t> droite jusqu’au centre, en bas pour créer un demi-cercle. </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Sélectionnez l’arc. Sous </a:t>
            </a:r>
            <a:r>
              <a:rPr lang="fr-FR" sz="1200" b="1" i="0" noProof="1">
                <a:solidFill>
                  <a:schemeClr val="tx1"/>
                </a:solidFill>
                <a:latin typeface="Segoe UI"/>
                <a:ea typeface="Calibri"/>
                <a:cs typeface="Times New Roman"/>
              </a:rPr>
              <a:t>Outils de dessin</a:t>
            </a:r>
            <a:r>
              <a:rPr lang="fr-FR" sz="1200" b="0" i="0" noProof="1">
                <a:solidFill>
                  <a:schemeClr val="tx1"/>
                </a:solidFill>
                <a:latin typeface="Segoe UI"/>
                <a:ea typeface="Calibri"/>
                <a:cs typeface="Times New Roman"/>
              </a:rPr>
              <a:t>, sous l’onglet </a:t>
            </a:r>
            <a:r>
              <a:rPr lang="fr-FR" sz="1200" b="1" i="0" noProof="1">
                <a:solidFill>
                  <a:schemeClr val="tx1"/>
                </a:solidFill>
                <a:latin typeface="Segoe UI"/>
                <a:ea typeface="Calibri"/>
                <a:cs typeface="Times New Roman"/>
              </a:rPr>
              <a:t>Format</a:t>
            </a:r>
            <a:r>
              <a:rPr lang="fr-FR" sz="1200" b="0" i="0" noProof="1">
                <a:solidFill>
                  <a:schemeClr val="tx1"/>
                </a:solidFill>
                <a:latin typeface="Segoe UI"/>
                <a:ea typeface="Calibri"/>
                <a:cs typeface="Times New Roman"/>
              </a:rPr>
              <a:t>, dans le groupe </a:t>
            </a:r>
            <a:r>
              <a:rPr lang="fr-FR" sz="1200" b="1" i="0" noProof="1">
                <a:solidFill>
                  <a:schemeClr val="tx1"/>
                </a:solidFill>
                <a:latin typeface="Segoe UI"/>
                <a:ea typeface="Calibri"/>
                <a:cs typeface="Times New Roman"/>
              </a:rPr>
              <a:t>Taille</a:t>
            </a:r>
            <a:r>
              <a:rPr lang="fr-FR" sz="1200" b="0" i="0" noProof="1">
                <a:solidFill>
                  <a:schemeClr val="tx1"/>
                </a:solidFill>
                <a:latin typeface="Segoe UI"/>
                <a:ea typeface="Calibri"/>
                <a:cs typeface="Times New Roman"/>
              </a:rPr>
              <a:t>, procédez comme suit :</a:t>
            </a:r>
          </a:p>
          <a:p>
            <a:pPr marL="740664" marR="0" lvl="1" indent="-283464" algn="l" defTabSz="914400">
              <a:lnSpc>
                <a:spcPct val="115000"/>
              </a:lnSpc>
              <a:spcBef>
                <a:spcPts val="600"/>
              </a:spcBef>
              <a:spcAft>
                <a:spcPts val="0"/>
              </a:spcAft>
              <a:buClr>
                <a:schemeClr val="tx1"/>
              </a:buClr>
              <a:buFont typeface="Symbol"/>
              <a:buChar char=""/>
            </a:pPr>
            <a:r>
              <a:rPr lang="fr-FR" sz="1200" b="0" i="0" noProof="1">
                <a:solidFill>
                  <a:schemeClr val="tx1"/>
                </a:solidFill>
                <a:latin typeface="Segoe UI"/>
                <a:ea typeface="Calibri"/>
                <a:cs typeface="Times New Roman"/>
              </a:rPr>
              <a:t>Dans la zone </a:t>
            </a:r>
            <a:r>
              <a:rPr lang="fr-FR" sz="1200" b="1" i="0" noProof="1">
                <a:solidFill>
                  <a:schemeClr val="tx1"/>
                </a:solidFill>
                <a:latin typeface="Segoe UI"/>
                <a:ea typeface="Calibri"/>
                <a:cs typeface="Times New Roman"/>
              </a:rPr>
              <a:t>Hauteur de la forme</a:t>
            </a:r>
            <a:r>
              <a:rPr lang="fr-FR" sz="1200" b="0" i="0" noProof="1">
                <a:solidFill>
                  <a:schemeClr val="tx1"/>
                </a:solidFill>
                <a:latin typeface="Segoe UI"/>
                <a:ea typeface="Calibri"/>
                <a:cs typeface="Times New Roman"/>
              </a:rPr>
              <a:t>, entrez </a:t>
            </a:r>
            <a:r>
              <a:rPr lang="fr-FR" sz="1200" b="1" i="0" noProof="1">
                <a:solidFill>
                  <a:schemeClr val="tx1"/>
                </a:solidFill>
                <a:latin typeface="Segoe UI"/>
                <a:ea typeface="Calibri"/>
                <a:cs typeface="Times New Roman"/>
              </a:rPr>
              <a:t>16,87 cm</a:t>
            </a:r>
            <a:r>
              <a:rPr lang="fr-FR" sz="1200" b="0" i="0" noProof="1">
                <a:solidFill>
                  <a:schemeClr val="tx1"/>
                </a:solidFill>
                <a:latin typeface="Segoe UI"/>
                <a:ea typeface="Calibri"/>
                <a:cs typeface="Times New Roman"/>
              </a:rPr>
              <a:t>.</a:t>
            </a:r>
          </a:p>
          <a:p>
            <a:pPr marL="740664" marR="0" lvl="1" indent="-283464" algn="l" defTabSz="914400">
              <a:lnSpc>
                <a:spcPct val="115000"/>
              </a:lnSpc>
              <a:spcBef>
                <a:spcPts val="600"/>
              </a:spcBef>
              <a:spcAft>
                <a:spcPts val="0"/>
              </a:spcAft>
              <a:buClr>
                <a:schemeClr val="tx1"/>
              </a:buClr>
              <a:buFont typeface="Symbol"/>
              <a:buChar char=""/>
            </a:pPr>
            <a:r>
              <a:rPr lang="fr-FR" sz="1200" b="0" i="0" noProof="1">
                <a:solidFill>
                  <a:schemeClr val="tx1"/>
                </a:solidFill>
                <a:latin typeface="Segoe UI"/>
                <a:ea typeface="Calibri"/>
                <a:cs typeface="Times New Roman"/>
              </a:rPr>
              <a:t>Dans la zone </a:t>
            </a:r>
            <a:r>
              <a:rPr lang="fr-FR" sz="1200" b="1" i="0" noProof="1">
                <a:solidFill>
                  <a:schemeClr val="tx1"/>
                </a:solidFill>
                <a:latin typeface="Segoe UI"/>
                <a:ea typeface="Calibri"/>
                <a:cs typeface="Times New Roman"/>
              </a:rPr>
              <a:t>Largeur de la forme</a:t>
            </a:r>
            <a:r>
              <a:rPr lang="fr-FR" sz="1200" b="0" i="0" noProof="1">
                <a:solidFill>
                  <a:schemeClr val="tx1"/>
                </a:solidFill>
                <a:latin typeface="Segoe UI"/>
                <a:ea typeface="Calibri"/>
                <a:cs typeface="Times New Roman"/>
              </a:rPr>
              <a:t>, entrez </a:t>
            </a:r>
            <a:r>
              <a:rPr lang="fr-FR" sz="1200" b="1" i="0" noProof="1">
                <a:solidFill>
                  <a:schemeClr val="tx1"/>
                </a:solidFill>
                <a:latin typeface="Segoe UI"/>
                <a:ea typeface="Calibri"/>
                <a:cs typeface="Times New Roman"/>
              </a:rPr>
              <a:t>25,4 cm</a:t>
            </a:r>
            <a:r>
              <a:rPr lang="fr-FR" sz="1200" b="0" i="0" noProof="1">
                <a:solidFill>
                  <a:schemeClr val="tx1"/>
                </a:solidFill>
                <a:latin typeface="Segoe UI"/>
                <a:ea typeface="Calibri"/>
                <a:cs typeface="Times New Roman"/>
              </a:rPr>
              <a:t>.</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L’arc étant sélectionné, sous l’onglet </a:t>
            </a:r>
            <a:r>
              <a:rPr lang="fr-FR" sz="1200" b="1" i="0" noProof="1">
                <a:solidFill>
                  <a:schemeClr val="tx1"/>
                </a:solidFill>
                <a:latin typeface="Segoe UI"/>
                <a:ea typeface="Calibri"/>
                <a:cs typeface="Times New Roman"/>
              </a:rPr>
              <a:t>Accueil</a:t>
            </a:r>
            <a:r>
              <a:rPr lang="fr-FR" sz="1200" b="0" i="0" noProof="1">
                <a:solidFill>
                  <a:schemeClr val="tx1"/>
                </a:solidFill>
                <a:latin typeface="Segoe UI"/>
                <a:ea typeface="Calibri"/>
                <a:cs typeface="Times New Roman"/>
              </a:rPr>
              <a:t>, dans le groupe </a:t>
            </a:r>
            <a:r>
              <a:rPr lang="fr-FR" sz="1200" b="1" i="0" noProof="1">
                <a:solidFill>
                  <a:schemeClr val="tx1"/>
                </a:solidFill>
                <a:latin typeface="Segoe UI"/>
                <a:ea typeface="Calibri"/>
                <a:cs typeface="Times New Roman"/>
              </a:rPr>
              <a:t>Dessin</a:t>
            </a:r>
            <a:r>
              <a:rPr lang="fr-FR" sz="1200" b="0" i="0" noProof="1">
                <a:solidFill>
                  <a:schemeClr val="tx1"/>
                </a:solidFill>
                <a:latin typeface="Segoe UI"/>
                <a:ea typeface="Calibri"/>
                <a:cs typeface="Times New Roman"/>
              </a:rPr>
              <a:t>, cliquez sur </a:t>
            </a:r>
            <a:r>
              <a:rPr lang="fr-FR" sz="1200" b="1" i="0" noProof="1">
                <a:solidFill>
                  <a:schemeClr val="tx1"/>
                </a:solidFill>
                <a:latin typeface="Segoe UI"/>
                <a:ea typeface="Calibri"/>
                <a:cs typeface="Times New Roman"/>
              </a:rPr>
              <a:t>Organiser</a:t>
            </a:r>
            <a:r>
              <a:rPr lang="fr-FR" sz="1200" b="0" i="0" noProof="1">
                <a:solidFill>
                  <a:schemeClr val="tx1"/>
                </a:solidFill>
                <a:latin typeface="Segoe UI"/>
                <a:ea typeface="Calibri"/>
                <a:cs typeface="Times New Roman"/>
              </a:rPr>
              <a:t>, pointez sur </a:t>
            </a:r>
            <a:r>
              <a:rPr lang="fr-FR" sz="1200" b="1" i="0" noProof="1">
                <a:solidFill>
                  <a:schemeClr val="tx1"/>
                </a:solidFill>
                <a:latin typeface="Segoe UI"/>
                <a:ea typeface="Calibri"/>
                <a:cs typeface="Times New Roman"/>
              </a:rPr>
              <a:t>Aligner</a:t>
            </a:r>
            <a:r>
              <a:rPr lang="fr-FR" sz="1200" b="0" i="0" noProof="1">
                <a:solidFill>
                  <a:schemeClr val="tx1"/>
                </a:solidFill>
                <a:latin typeface="Segoe UI"/>
                <a:ea typeface="Calibri"/>
                <a:cs typeface="Times New Roman"/>
              </a:rPr>
              <a:t>, puis sur </a:t>
            </a:r>
            <a:r>
              <a:rPr lang="fr-FR" sz="1200" b="1" i="0" noProof="1">
                <a:solidFill>
                  <a:schemeClr val="tx1"/>
                </a:solidFill>
                <a:latin typeface="Segoe UI"/>
                <a:ea typeface="Calibri"/>
                <a:cs typeface="Times New Roman"/>
              </a:rPr>
              <a:t>Aligner au milieu</a:t>
            </a:r>
            <a:r>
              <a:rPr lang="fr-FR" sz="1200" b="0" i="0" noProof="1">
                <a:solidFill>
                  <a:schemeClr val="tx1"/>
                </a:solidFill>
                <a:latin typeface="Segoe UI"/>
                <a:ea typeface="Calibri"/>
                <a:cs typeface="Times New Roman"/>
              </a:rPr>
              <a:t>.</a:t>
            </a:r>
          </a:p>
          <a:p>
            <a:pPr marL="347472" marR="0" indent="-347472" algn="l" defTabSz="914400">
              <a:lnSpc>
                <a:spcPct val="115000"/>
              </a:lnSpc>
              <a:spcBef>
                <a:spcPts val="600"/>
              </a:spcBef>
              <a:spcAft>
                <a:spcPts val="0"/>
              </a:spcAft>
              <a:buFont typeface="Calibri"/>
              <a:buAutoNum type="arabicPeriod"/>
            </a:pPr>
            <a:r>
              <a:rPr lang="fr-FR" sz="1200" b="0" i="0" noProof="1">
                <a:solidFill>
                  <a:srgbClr val="000000"/>
                </a:solidFill>
                <a:latin typeface="Segoe UI"/>
                <a:ea typeface="Times New Roman"/>
                <a:cs typeface="Times New Roman"/>
              </a:rPr>
              <a:t>Sous </a:t>
            </a:r>
            <a:r>
              <a:rPr lang="fr-FR" sz="1200" b="1" i="0" noProof="1">
                <a:solidFill>
                  <a:srgbClr val="000000"/>
                </a:solidFill>
                <a:latin typeface="Segoe UI"/>
                <a:ea typeface="Times New Roman"/>
                <a:cs typeface="Times New Roman"/>
              </a:rPr>
              <a:t>Outils de dessin</a:t>
            </a:r>
            <a:r>
              <a:rPr lang="fr-FR" sz="1200" b="0" i="0" noProof="1">
                <a:solidFill>
                  <a:srgbClr val="000000"/>
                </a:solidFill>
                <a:latin typeface="Segoe UI"/>
                <a:ea typeface="Times New Roman"/>
                <a:cs typeface="Times New Roman"/>
              </a:rPr>
              <a:t>, sous l’onglet </a:t>
            </a:r>
            <a:r>
              <a:rPr lang="fr-FR" sz="1200" b="1" i="0" noProof="1">
                <a:solidFill>
                  <a:srgbClr val="000000"/>
                </a:solidFill>
                <a:latin typeface="Segoe UI"/>
                <a:ea typeface="Times New Roman"/>
                <a:cs typeface="Times New Roman"/>
              </a:rPr>
              <a:t>Format</a:t>
            </a:r>
            <a:r>
              <a:rPr lang="fr-FR" sz="1200" b="0" i="0" noProof="1">
                <a:solidFill>
                  <a:srgbClr val="000000"/>
                </a:solidFill>
                <a:latin typeface="Segoe UI"/>
                <a:ea typeface="Times New Roman"/>
                <a:cs typeface="Times New Roman"/>
              </a:rPr>
              <a:t>, cliquez sur la flèche située dans le coin inférieur droit du groupe </a:t>
            </a:r>
            <a:r>
              <a:rPr lang="fr-FR" sz="1200" b="1" i="0" noProof="1">
                <a:solidFill>
                  <a:srgbClr val="000000"/>
                </a:solidFill>
                <a:latin typeface="Segoe UI"/>
                <a:ea typeface="Times New Roman"/>
                <a:cs typeface="Times New Roman"/>
              </a:rPr>
              <a:t>Taille</a:t>
            </a:r>
            <a:r>
              <a:rPr lang="fr-FR" sz="1200" b="0" i="0" noProof="1">
                <a:solidFill>
                  <a:srgbClr val="000000"/>
                </a:solidFill>
                <a:latin typeface="Segoe UI"/>
                <a:ea typeface="Times New Roman"/>
                <a:cs typeface="Times New Roman"/>
              </a:rPr>
              <a:t> pour ouvrir la boîte de dialogue </a:t>
            </a:r>
            <a:r>
              <a:rPr lang="fr-FR" sz="1200" b="1" i="0" noProof="1">
                <a:solidFill>
                  <a:srgbClr val="000000"/>
                </a:solidFill>
                <a:latin typeface="Segoe UI"/>
                <a:ea typeface="Times New Roman"/>
                <a:cs typeface="Times New Roman"/>
              </a:rPr>
              <a:t>Format de la forme</a:t>
            </a:r>
            <a:r>
              <a:rPr lang="fr-FR" sz="1200" b="0" i="0" noProof="1">
                <a:solidFill>
                  <a:srgbClr val="000000"/>
                </a:solidFill>
                <a:latin typeface="Segoe UI"/>
                <a:ea typeface="Times New Roman"/>
                <a:cs typeface="Times New Roman"/>
              </a:rPr>
              <a:t>. </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Times New Roman"/>
                <a:cs typeface="Times New Roman"/>
              </a:rPr>
              <a:t>Dans la boîte de dialogue </a:t>
            </a:r>
            <a:r>
              <a:rPr lang="fr-FR" sz="1200" b="1" i="0" noProof="1">
                <a:solidFill>
                  <a:schemeClr val="tx1"/>
                </a:solidFill>
                <a:latin typeface="Segoe UI"/>
                <a:ea typeface="Times New Roman"/>
                <a:cs typeface="Times New Roman"/>
              </a:rPr>
              <a:t>Format de la forme</a:t>
            </a:r>
            <a:r>
              <a:rPr lang="fr-FR" sz="1200" b="0" i="0" noProof="1">
                <a:solidFill>
                  <a:schemeClr val="tx1"/>
                </a:solidFill>
                <a:latin typeface="Segoe UI"/>
                <a:ea typeface="Times New Roman"/>
                <a:cs typeface="Times New Roman"/>
              </a:rPr>
              <a:t>, sélectionnez </a:t>
            </a:r>
            <a:r>
              <a:rPr lang="fr-FR" sz="1200" b="1" i="0" noProof="1">
                <a:solidFill>
                  <a:schemeClr val="tx1"/>
                </a:solidFill>
                <a:latin typeface="Segoe UI"/>
                <a:ea typeface="Times New Roman"/>
                <a:cs typeface="Times New Roman"/>
              </a:rPr>
              <a:t>Position</a:t>
            </a:r>
            <a:r>
              <a:rPr lang="fr-FR" sz="1200" b="0" i="0" noProof="1">
                <a:solidFill>
                  <a:schemeClr val="tx1"/>
                </a:solidFill>
                <a:latin typeface="Segoe UI"/>
                <a:ea typeface="Times New Roman"/>
                <a:cs typeface="Times New Roman"/>
              </a:rPr>
              <a:t> dans le volet gauche. Dans le volet droit, sous </a:t>
            </a:r>
            <a:r>
              <a:rPr lang="fr-FR" sz="1200" b="1" i="0" noProof="1">
                <a:solidFill>
                  <a:schemeClr val="tx1"/>
                </a:solidFill>
                <a:latin typeface="Segoe UI"/>
                <a:ea typeface="Times New Roman"/>
                <a:cs typeface="Times New Roman"/>
              </a:rPr>
              <a:t>Position sur la diapositive</a:t>
            </a:r>
            <a:r>
              <a:rPr lang="fr-FR" sz="1200" b="0" i="0" noProof="1">
                <a:solidFill>
                  <a:schemeClr val="tx1"/>
                </a:solidFill>
                <a:latin typeface="Segoe UI"/>
                <a:ea typeface="Times New Roman"/>
                <a:cs typeface="Times New Roman"/>
              </a:rPr>
              <a:t>, définissez l’option </a:t>
            </a:r>
            <a:r>
              <a:rPr lang="fr-FR" sz="1200" b="1" i="0" noProof="1">
                <a:solidFill>
                  <a:schemeClr val="tx1"/>
                </a:solidFill>
                <a:latin typeface="Segoe UI"/>
                <a:ea typeface="Times New Roman"/>
                <a:cs typeface="Times New Roman"/>
              </a:rPr>
              <a:t>Horizontal</a:t>
            </a:r>
            <a:r>
              <a:rPr lang="fr-FR" sz="1200" b="0" i="0" noProof="1">
                <a:solidFill>
                  <a:schemeClr val="tx1"/>
                </a:solidFill>
                <a:latin typeface="Segoe UI"/>
                <a:ea typeface="Times New Roman"/>
                <a:cs typeface="Times New Roman"/>
              </a:rPr>
              <a:t> sur </a:t>
            </a:r>
            <a:r>
              <a:rPr lang="fr-FR" sz="1200" b="1" i="0" noProof="1">
                <a:solidFill>
                  <a:schemeClr val="tx1"/>
                </a:solidFill>
                <a:latin typeface="Segoe UI"/>
                <a:ea typeface="Times New Roman"/>
                <a:cs typeface="Times New Roman"/>
              </a:rPr>
              <a:t>12,72 cm</a:t>
            </a:r>
            <a:r>
              <a:rPr lang="fr-FR" sz="1200" b="0" i="0" noProof="1">
                <a:solidFill>
                  <a:schemeClr val="tx1"/>
                </a:solidFill>
                <a:latin typeface="Segoe UI"/>
                <a:ea typeface="Times New Roman"/>
                <a:cs typeface="Times New Roman"/>
              </a:rPr>
              <a:t>.</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Dans la boîte de dialogue </a:t>
            </a:r>
            <a:r>
              <a:rPr lang="fr-FR" sz="1200" b="1" i="0" noProof="1">
                <a:solidFill>
                  <a:schemeClr val="tx1"/>
                </a:solidFill>
                <a:latin typeface="Segoe UI"/>
                <a:ea typeface="Calibri"/>
                <a:cs typeface="Times New Roman"/>
              </a:rPr>
              <a:t>Format de la forme</a:t>
            </a:r>
            <a:r>
              <a:rPr lang="fr-FR" sz="1200" b="0" i="0" noProof="1">
                <a:solidFill>
                  <a:schemeClr val="tx1"/>
                </a:solidFill>
                <a:latin typeface="Segoe UI"/>
                <a:ea typeface="Calibri"/>
                <a:cs typeface="Times New Roman"/>
              </a:rPr>
              <a:t>, cliquez sur </a:t>
            </a:r>
            <a:r>
              <a:rPr lang="fr-FR" sz="1200" b="1" i="0" noProof="1">
                <a:solidFill>
                  <a:schemeClr val="tx1"/>
                </a:solidFill>
                <a:latin typeface="Segoe UI"/>
                <a:ea typeface="Calibri"/>
                <a:cs typeface="Times New Roman"/>
              </a:rPr>
              <a:t>Couleur du trait</a:t>
            </a:r>
            <a:r>
              <a:rPr lang="fr-FR" sz="1200" b="0" i="0" noProof="1">
                <a:solidFill>
                  <a:schemeClr val="tx1"/>
                </a:solidFill>
                <a:latin typeface="Segoe UI"/>
                <a:ea typeface="Calibri"/>
                <a:cs typeface="Times New Roman"/>
              </a:rPr>
              <a:t> dans le volet gauche. Dans le volet droit, sous </a:t>
            </a:r>
            <a:r>
              <a:rPr lang="fr-FR" sz="1200" b="1" i="0" noProof="1">
                <a:solidFill>
                  <a:schemeClr val="tx1"/>
                </a:solidFill>
                <a:latin typeface="Segoe UI"/>
                <a:ea typeface="Calibri"/>
                <a:cs typeface="Times New Roman"/>
              </a:rPr>
              <a:t>Couleur du trait</a:t>
            </a:r>
            <a:r>
              <a:rPr lang="fr-FR" sz="1200" b="0" i="0" noProof="1">
                <a:solidFill>
                  <a:schemeClr val="tx1"/>
                </a:solidFill>
                <a:latin typeface="Segoe UI"/>
                <a:ea typeface="Calibri"/>
                <a:cs typeface="Times New Roman"/>
              </a:rPr>
              <a:t>, sélectionnez </a:t>
            </a:r>
            <a:r>
              <a:rPr lang="fr-FR" sz="1200" b="1" i="0" noProof="1">
                <a:solidFill>
                  <a:schemeClr val="tx1"/>
                </a:solidFill>
                <a:latin typeface="Segoe UI"/>
                <a:ea typeface="Calibri"/>
                <a:cs typeface="Times New Roman"/>
              </a:rPr>
              <a:t>Trait plein</a:t>
            </a:r>
            <a:r>
              <a:rPr lang="fr-FR" sz="1200" b="0" i="0" noProof="1">
                <a:solidFill>
                  <a:schemeClr val="tx1"/>
                </a:solidFill>
                <a:latin typeface="Segoe UI"/>
                <a:ea typeface="Calibri"/>
                <a:cs typeface="Times New Roman"/>
              </a:rPr>
              <a:t>, puis procédez comme suit :</a:t>
            </a:r>
          </a:p>
          <a:p>
            <a:pPr marL="740664" marR="0" lvl="1" indent="-283464" algn="l" defTabSz="914400">
              <a:lnSpc>
                <a:spcPct val="115000"/>
              </a:lnSpc>
              <a:spcBef>
                <a:spcPts val="600"/>
              </a:spcBef>
              <a:spcAft>
                <a:spcPts val="0"/>
              </a:spcAft>
              <a:buClr>
                <a:schemeClr val="tx1"/>
              </a:buClr>
              <a:buFont typeface="Symbol"/>
              <a:buChar char=""/>
            </a:pPr>
            <a:r>
              <a:rPr lang="fr-FR" sz="1200" b="0" i="0" noProof="1">
                <a:solidFill>
                  <a:schemeClr val="tx1"/>
                </a:solidFill>
                <a:latin typeface="Segoe UI"/>
                <a:ea typeface="Calibri"/>
                <a:cs typeface="Times New Roman"/>
              </a:rPr>
              <a:t>Cliquez sur le bouton en regard de l’option </a:t>
            </a:r>
            <a:r>
              <a:rPr lang="fr-FR" sz="1200" b="1" i="0" noProof="1">
                <a:solidFill>
                  <a:schemeClr val="tx1"/>
                </a:solidFill>
                <a:latin typeface="Segoe UI"/>
                <a:ea typeface="Calibri"/>
                <a:cs typeface="Times New Roman"/>
              </a:rPr>
              <a:t>Couleur</a:t>
            </a:r>
            <a:r>
              <a:rPr lang="fr-FR" sz="1200" b="0" i="0" noProof="1">
                <a:solidFill>
                  <a:schemeClr val="tx1"/>
                </a:solidFill>
                <a:latin typeface="Segoe UI"/>
                <a:ea typeface="Calibri"/>
                <a:cs typeface="Times New Roman"/>
              </a:rPr>
              <a:t>, puis, sous </a:t>
            </a:r>
            <a:r>
              <a:rPr lang="fr-FR" sz="1200" b="1" i="0" noProof="1">
                <a:solidFill>
                  <a:schemeClr val="tx1"/>
                </a:solidFill>
                <a:latin typeface="Segoe UI"/>
                <a:ea typeface="Calibri"/>
                <a:cs typeface="Times New Roman"/>
              </a:rPr>
              <a:t>Couleurs du thème</a:t>
            </a:r>
            <a:r>
              <a:rPr lang="fr-FR" sz="1200" b="0" i="0" noProof="1">
                <a:solidFill>
                  <a:schemeClr val="tx1"/>
                </a:solidFill>
                <a:latin typeface="Segoe UI"/>
                <a:ea typeface="Calibri"/>
                <a:cs typeface="Times New Roman"/>
              </a:rPr>
              <a:t>, cliquez sur </a:t>
            </a:r>
            <a:r>
              <a:rPr lang="fr-FR" sz="1200" b="1" i="0" noProof="1">
                <a:solidFill>
                  <a:schemeClr val="tx1"/>
                </a:solidFill>
                <a:latin typeface="Segoe UI"/>
                <a:ea typeface="Calibri"/>
                <a:cs typeface="Times New Roman"/>
              </a:rPr>
              <a:t>Blanc, Arrière-plan 1</a:t>
            </a:r>
            <a:r>
              <a:rPr lang="fr-FR" sz="1200" b="0" i="0" noProof="1">
                <a:solidFill>
                  <a:schemeClr val="tx1"/>
                </a:solidFill>
                <a:latin typeface="Segoe UI"/>
                <a:ea typeface="Calibri"/>
                <a:cs typeface="Times New Roman"/>
              </a:rPr>
              <a:t> (première ligne, première option à partir de la gauche).</a:t>
            </a:r>
          </a:p>
          <a:p>
            <a:pPr marL="740664" marR="0" lvl="1" indent="-283464" algn="l" defTabSz="914400">
              <a:lnSpc>
                <a:spcPct val="115000"/>
              </a:lnSpc>
              <a:spcBef>
                <a:spcPts val="600"/>
              </a:spcBef>
              <a:spcAft>
                <a:spcPts val="0"/>
              </a:spcAft>
              <a:buClr>
                <a:schemeClr val="tx1"/>
              </a:buClr>
              <a:buFont typeface="Symbol"/>
              <a:buChar char=""/>
            </a:pPr>
            <a:r>
              <a:rPr lang="fr-FR" sz="1200" b="0" i="0" noProof="1">
                <a:solidFill>
                  <a:schemeClr val="tx1"/>
                </a:solidFill>
                <a:latin typeface="Segoe UI"/>
                <a:ea typeface="Calibri"/>
                <a:cs typeface="Times New Roman"/>
              </a:rPr>
              <a:t>Dans la zone </a:t>
            </a:r>
            <a:r>
              <a:rPr lang="fr-FR" sz="1200" b="1" i="0" noProof="1">
                <a:solidFill>
                  <a:schemeClr val="tx1"/>
                </a:solidFill>
                <a:latin typeface="Segoe UI"/>
                <a:ea typeface="Calibri"/>
                <a:cs typeface="Times New Roman"/>
              </a:rPr>
              <a:t>Transparence</a:t>
            </a:r>
            <a:r>
              <a:rPr lang="fr-FR" sz="1200" b="0" i="0" noProof="1">
                <a:solidFill>
                  <a:schemeClr val="tx1"/>
                </a:solidFill>
                <a:latin typeface="Segoe UI"/>
                <a:ea typeface="Calibri"/>
                <a:cs typeface="Times New Roman"/>
              </a:rPr>
              <a:t>, entrez </a:t>
            </a:r>
            <a:r>
              <a:rPr lang="fr-FR" sz="1200" b="1" i="0" noProof="1">
                <a:solidFill>
                  <a:schemeClr val="tx1"/>
                </a:solidFill>
                <a:latin typeface="Segoe UI"/>
                <a:ea typeface="Calibri"/>
                <a:cs typeface="Times New Roman"/>
              </a:rPr>
              <a:t>50 %</a:t>
            </a:r>
            <a:r>
              <a:rPr lang="fr-FR" sz="1200" b="0" i="0" noProof="1">
                <a:solidFill>
                  <a:schemeClr val="tx1"/>
                </a:solidFill>
                <a:latin typeface="Segoe UI"/>
                <a:ea typeface="Calibri"/>
                <a:cs typeface="Times New Roman"/>
              </a:rPr>
              <a:t>.</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Dans la boîte de dialogue </a:t>
            </a:r>
            <a:r>
              <a:rPr lang="fr-FR" sz="1200" b="1" i="0" noProof="1">
                <a:solidFill>
                  <a:schemeClr val="tx1"/>
                </a:solidFill>
                <a:latin typeface="Segoe UI"/>
                <a:ea typeface="Calibri"/>
                <a:cs typeface="Times New Roman"/>
              </a:rPr>
              <a:t>Format de la forme</a:t>
            </a:r>
            <a:r>
              <a:rPr lang="fr-FR" sz="1200" b="0" i="0" noProof="1">
                <a:solidFill>
                  <a:schemeClr val="tx1"/>
                </a:solidFill>
                <a:latin typeface="Segoe UI"/>
                <a:ea typeface="Calibri"/>
                <a:cs typeface="Times New Roman"/>
              </a:rPr>
              <a:t>, cliquez sur </a:t>
            </a:r>
            <a:r>
              <a:rPr lang="fr-FR" sz="1200" b="1" i="0" noProof="1">
                <a:solidFill>
                  <a:schemeClr val="tx1"/>
                </a:solidFill>
                <a:latin typeface="Segoe UI"/>
                <a:ea typeface="Calibri"/>
                <a:cs typeface="Times New Roman"/>
              </a:rPr>
              <a:t>Style de trait</a:t>
            </a:r>
            <a:r>
              <a:rPr lang="fr-FR" sz="1200" b="0" i="0" noProof="1">
                <a:solidFill>
                  <a:schemeClr val="tx1"/>
                </a:solidFill>
                <a:latin typeface="Segoe UI"/>
                <a:ea typeface="Calibri"/>
                <a:cs typeface="Times New Roman"/>
              </a:rPr>
              <a:t> dans le volet gauche. Dans le volet droit, sous </a:t>
            </a:r>
            <a:r>
              <a:rPr lang="fr-FR" sz="1200" b="1" i="0" noProof="1">
                <a:solidFill>
                  <a:schemeClr val="tx1"/>
                </a:solidFill>
                <a:latin typeface="Segoe UI"/>
                <a:ea typeface="Calibri"/>
                <a:cs typeface="Times New Roman"/>
              </a:rPr>
              <a:t>Style de trait</a:t>
            </a:r>
            <a:r>
              <a:rPr lang="fr-FR" sz="1200" b="0" i="0" noProof="1">
                <a:solidFill>
                  <a:schemeClr val="tx1"/>
                </a:solidFill>
                <a:latin typeface="Segoe UI"/>
                <a:ea typeface="Calibri"/>
                <a:cs typeface="Times New Roman"/>
              </a:rPr>
              <a:t>,</a:t>
            </a:r>
            <a:r>
              <a:rPr lang="fr-FR" sz="1200" b="1" i="0" noProof="1">
                <a:solidFill>
                  <a:schemeClr val="tx1"/>
                </a:solidFill>
                <a:latin typeface="Segoe UI"/>
                <a:ea typeface="Calibri"/>
                <a:cs typeface="Times New Roman"/>
              </a:rPr>
              <a:t> </a:t>
            </a:r>
            <a:r>
              <a:rPr lang="fr-FR" sz="1200" b="0" i="0" noProof="1">
                <a:solidFill>
                  <a:schemeClr val="tx1"/>
                </a:solidFill>
                <a:latin typeface="Segoe UI"/>
                <a:ea typeface="Calibri"/>
                <a:cs typeface="Times New Roman"/>
              </a:rPr>
              <a:t>, définissez l’option </a:t>
            </a:r>
            <a:r>
              <a:rPr lang="fr-FR" sz="1200" b="1" i="0" noProof="1">
                <a:solidFill>
                  <a:schemeClr val="tx1"/>
                </a:solidFill>
                <a:latin typeface="Segoe UI"/>
                <a:ea typeface="Calibri"/>
                <a:cs typeface="Times New Roman"/>
              </a:rPr>
              <a:t>Largeur</a:t>
            </a:r>
            <a:r>
              <a:rPr lang="fr-FR" sz="1200" b="0" i="0" noProof="1">
                <a:solidFill>
                  <a:schemeClr val="tx1"/>
                </a:solidFill>
                <a:latin typeface="Segoe UI"/>
                <a:ea typeface="Calibri"/>
                <a:cs typeface="Times New Roman"/>
              </a:rPr>
              <a:t> sur </a:t>
            </a:r>
            <a:r>
              <a:rPr lang="fr-FR" sz="1200" b="1" i="0" noProof="1">
                <a:solidFill>
                  <a:schemeClr val="tx1"/>
                </a:solidFill>
                <a:latin typeface="Segoe UI"/>
                <a:ea typeface="Calibri"/>
                <a:cs typeface="Times New Roman"/>
              </a:rPr>
              <a:t>1,5 pt</a:t>
            </a:r>
            <a:r>
              <a:rPr lang="fr-FR" sz="1200" b="0" i="0" noProof="1">
                <a:solidFill>
                  <a:schemeClr val="tx1"/>
                </a:solidFill>
                <a:latin typeface="Segoe UI"/>
                <a:ea typeface="Calibri"/>
                <a:cs typeface="Times New Roman"/>
              </a:rPr>
              <a:t>. Fermez la boîte de dialogue </a:t>
            </a:r>
            <a:r>
              <a:rPr lang="fr-FR" sz="1200" b="1" i="0" noProof="1">
                <a:solidFill>
                  <a:schemeClr val="tx1"/>
                </a:solidFill>
                <a:latin typeface="Segoe UI"/>
                <a:ea typeface="Calibri"/>
                <a:cs typeface="Times New Roman"/>
              </a:rPr>
              <a:t>Format de la forme</a:t>
            </a:r>
            <a:r>
              <a:rPr lang="fr-FR" sz="1200" b="0" i="0" noProof="1">
                <a:solidFill>
                  <a:schemeClr val="tx1"/>
                </a:solidFill>
                <a:latin typeface="Segoe UI"/>
                <a:ea typeface="Calibri"/>
                <a:cs typeface="Times New Roman"/>
              </a:rPr>
              <a:t>.</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Sélectionnez l’arc. Sous l’onglet </a:t>
            </a:r>
            <a:r>
              <a:rPr lang="fr-FR" sz="1200" b="1" i="0" noProof="1">
                <a:solidFill>
                  <a:schemeClr val="tx1"/>
                </a:solidFill>
                <a:latin typeface="Segoe UI"/>
                <a:ea typeface="Calibri"/>
                <a:cs typeface="Times New Roman"/>
              </a:rPr>
              <a:t>Accueil</a:t>
            </a:r>
            <a:r>
              <a:rPr lang="fr-FR" sz="1200" b="0" i="0" noProof="1">
                <a:solidFill>
                  <a:schemeClr val="tx1"/>
                </a:solidFill>
                <a:latin typeface="Segoe UI"/>
                <a:ea typeface="Calibri"/>
                <a:cs typeface="Times New Roman"/>
              </a:rPr>
              <a:t>, dans le groupe </a:t>
            </a:r>
            <a:r>
              <a:rPr lang="fr-FR" sz="1200" b="1" i="0" noProof="1">
                <a:solidFill>
                  <a:schemeClr val="tx1"/>
                </a:solidFill>
                <a:latin typeface="Segoe UI"/>
                <a:ea typeface="Calibri"/>
                <a:cs typeface="Times New Roman"/>
              </a:rPr>
              <a:t>Presse-papiers</a:t>
            </a:r>
            <a:r>
              <a:rPr lang="fr-FR" sz="1200" b="0" i="0" noProof="1">
                <a:solidFill>
                  <a:schemeClr val="tx1"/>
                </a:solidFill>
                <a:latin typeface="Segoe UI"/>
                <a:ea typeface="Calibri"/>
                <a:cs typeface="Times New Roman"/>
              </a:rPr>
              <a:t>, cliquez sur la flèche en regard de l’option </a:t>
            </a:r>
            <a:r>
              <a:rPr lang="fr-FR" sz="1200" b="1" i="0" noProof="1">
                <a:solidFill>
                  <a:schemeClr val="tx1"/>
                </a:solidFill>
                <a:latin typeface="Segoe UI"/>
                <a:ea typeface="Calibri"/>
                <a:cs typeface="Times New Roman"/>
              </a:rPr>
              <a:t>Copier</a:t>
            </a:r>
            <a:r>
              <a:rPr lang="fr-FR" sz="1200" b="0" i="0" noProof="1">
                <a:solidFill>
                  <a:schemeClr val="tx1"/>
                </a:solidFill>
                <a:latin typeface="Segoe UI"/>
                <a:ea typeface="Calibri"/>
                <a:cs typeface="Times New Roman"/>
              </a:rPr>
              <a:t>, puis cliquez sur </a:t>
            </a:r>
            <a:r>
              <a:rPr lang="fr-FR" sz="1200" b="1" i="0" noProof="1">
                <a:solidFill>
                  <a:schemeClr val="tx1"/>
                </a:solidFill>
                <a:latin typeface="Segoe UI"/>
                <a:ea typeface="Calibri"/>
                <a:cs typeface="Times New Roman"/>
              </a:rPr>
              <a:t>Dupliquer</a:t>
            </a:r>
            <a:r>
              <a:rPr lang="fr-FR" sz="1200" b="0" i="0" noProof="1">
                <a:solidFill>
                  <a:schemeClr val="tx1"/>
                </a:solidFill>
                <a:latin typeface="Segoe UI"/>
                <a:ea typeface="Calibri"/>
                <a:cs typeface="Times New Roman"/>
              </a:rPr>
              <a:t>.</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Sélectionnez le second arc. </a:t>
            </a:r>
            <a:r>
              <a:rPr lang="fr-FR" sz="1200" b="0" i="0" noProof="1">
                <a:solidFill>
                  <a:srgbClr val="000000"/>
                </a:solidFill>
                <a:latin typeface="Segoe UI"/>
                <a:ea typeface="Times New Roman"/>
                <a:cs typeface="Times New Roman"/>
              </a:rPr>
              <a:t>Sous </a:t>
            </a:r>
            <a:r>
              <a:rPr lang="fr-FR" sz="1200" b="1" i="0" noProof="1">
                <a:solidFill>
                  <a:srgbClr val="000000"/>
                </a:solidFill>
                <a:latin typeface="Segoe UI"/>
                <a:ea typeface="Times New Roman"/>
                <a:cs typeface="Times New Roman"/>
              </a:rPr>
              <a:t>Outils de dessin</a:t>
            </a:r>
            <a:r>
              <a:rPr lang="fr-FR" sz="1200" b="0" i="0" noProof="1">
                <a:solidFill>
                  <a:srgbClr val="000000"/>
                </a:solidFill>
                <a:latin typeface="Segoe UI"/>
                <a:ea typeface="Times New Roman"/>
                <a:cs typeface="Times New Roman"/>
              </a:rPr>
              <a:t>, sous l’onglet </a:t>
            </a:r>
            <a:r>
              <a:rPr lang="fr-FR" sz="1200" b="1" i="0" noProof="1">
                <a:solidFill>
                  <a:srgbClr val="000000"/>
                </a:solidFill>
                <a:latin typeface="Segoe UI"/>
                <a:ea typeface="Times New Roman"/>
                <a:cs typeface="Times New Roman"/>
              </a:rPr>
              <a:t>Format</a:t>
            </a:r>
            <a:r>
              <a:rPr lang="fr-FR" sz="1200" b="0" i="0" noProof="1">
                <a:solidFill>
                  <a:srgbClr val="000000"/>
                </a:solidFill>
                <a:latin typeface="Segoe UI"/>
                <a:ea typeface="Times New Roman"/>
                <a:cs typeface="Times New Roman"/>
              </a:rPr>
              <a:t>, cliquez sur la flèche située dans le coin inférieur droit du groupe </a:t>
            </a:r>
            <a:r>
              <a:rPr lang="fr-FR" sz="1200" b="1" i="0" noProof="1">
                <a:solidFill>
                  <a:srgbClr val="000000"/>
                </a:solidFill>
                <a:latin typeface="Segoe UI"/>
                <a:ea typeface="Times New Roman"/>
                <a:cs typeface="Times New Roman"/>
              </a:rPr>
              <a:t>Taille</a:t>
            </a:r>
            <a:r>
              <a:rPr lang="fr-FR" sz="1200" b="0" i="0" noProof="1">
                <a:solidFill>
                  <a:srgbClr val="000000"/>
                </a:solidFill>
                <a:latin typeface="Segoe UI"/>
                <a:ea typeface="Times New Roman"/>
                <a:cs typeface="Times New Roman"/>
              </a:rPr>
              <a:t> pour ouvrir la boîte de dialogue </a:t>
            </a:r>
            <a:r>
              <a:rPr lang="fr-FR" sz="1200" b="1" i="0" noProof="1">
                <a:solidFill>
                  <a:srgbClr val="000000"/>
                </a:solidFill>
                <a:latin typeface="Segoe UI"/>
                <a:ea typeface="Times New Roman"/>
                <a:cs typeface="Times New Roman"/>
              </a:rPr>
              <a:t>Format de la forme</a:t>
            </a:r>
            <a:r>
              <a:rPr lang="fr-FR" sz="1200" b="0" i="0" noProof="1">
                <a:solidFill>
                  <a:srgbClr val="000000"/>
                </a:solidFill>
                <a:latin typeface="Segoe UI"/>
                <a:ea typeface="Times New Roman"/>
                <a:cs typeface="Times New Roman"/>
              </a:rPr>
              <a:t>. </a:t>
            </a:r>
          </a:p>
          <a:p>
            <a:pPr marL="347472" marR="0" indent="-347472" algn="l" defTabSz="914400">
              <a:spcBef>
                <a:spcPts val="600"/>
              </a:spcBef>
              <a:spcAft>
                <a:spcPts val="0"/>
              </a:spcAft>
              <a:buFont typeface="Calibri"/>
              <a:buAutoNum type="arabicPeriod"/>
            </a:pPr>
            <a:r>
              <a:rPr lang="fr-FR" sz="1200" b="0" i="0" noProof="1">
                <a:solidFill>
                  <a:schemeClr val="tx1"/>
                </a:solidFill>
                <a:latin typeface="Segoe UI"/>
                <a:ea typeface="Times New Roman"/>
                <a:cs typeface="+mn-cs"/>
              </a:rPr>
              <a:t>Dans la boîte de dialogue </a:t>
            </a:r>
            <a:r>
              <a:rPr lang="fr-FR" sz="1200" b="1" i="0" noProof="1">
                <a:solidFill>
                  <a:schemeClr val="tx1"/>
                </a:solidFill>
                <a:latin typeface="Segoe UI"/>
                <a:ea typeface="Times New Roman"/>
                <a:cs typeface="+mn-cs"/>
              </a:rPr>
              <a:t>Format de la forme</a:t>
            </a:r>
            <a:r>
              <a:rPr lang="fr-FR" sz="1200" b="0" i="0" noProof="1">
                <a:solidFill>
                  <a:schemeClr val="tx1"/>
                </a:solidFill>
                <a:latin typeface="Segoe UI"/>
                <a:ea typeface="Times New Roman"/>
                <a:cs typeface="+mn-cs"/>
              </a:rPr>
              <a:t>, cliquez sur </a:t>
            </a:r>
            <a:r>
              <a:rPr lang="fr-FR" sz="1200" b="1" i="0" noProof="1">
                <a:solidFill>
                  <a:schemeClr val="tx1"/>
                </a:solidFill>
                <a:latin typeface="Segoe UI"/>
                <a:ea typeface="Times New Roman"/>
                <a:cs typeface="+mn-cs"/>
              </a:rPr>
              <a:t>Taille</a:t>
            </a:r>
            <a:r>
              <a:rPr lang="fr-FR" sz="1200" b="0" i="0" noProof="1">
                <a:solidFill>
                  <a:schemeClr val="tx1"/>
                </a:solidFill>
                <a:latin typeface="Segoe UI"/>
                <a:ea typeface="Times New Roman"/>
                <a:cs typeface="+mn-cs"/>
              </a:rPr>
              <a:t> dans le volet gauche. Dans le volet droit, sous </a:t>
            </a:r>
            <a:r>
              <a:rPr lang="fr-FR" sz="1200" b="1" i="0" noProof="1">
                <a:solidFill>
                  <a:schemeClr val="tx1"/>
                </a:solidFill>
                <a:latin typeface="Segoe UI"/>
                <a:ea typeface="Times New Roman"/>
                <a:cs typeface="+mn-cs"/>
              </a:rPr>
              <a:t>Taille et rotation</a:t>
            </a:r>
            <a:r>
              <a:rPr lang="fr-FR" sz="1200" b="0" i="0" noProof="1">
                <a:solidFill>
                  <a:schemeClr val="tx1"/>
                </a:solidFill>
                <a:latin typeface="Segoe UI"/>
                <a:ea typeface="Times New Roman"/>
                <a:cs typeface="+mn-cs"/>
              </a:rPr>
              <a:t>, définissez l’option </a:t>
            </a:r>
            <a:r>
              <a:rPr lang="fr-FR" sz="1200" b="1" i="0" noProof="1">
                <a:solidFill>
                  <a:schemeClr val="tx1"/>
                </a:solidFill>
                <a:latin typeface="Segoe UI"/>
                <a:ea typeface="Times New Roman"/>
                <a:cs typeface="+mn-cs"/>
              </a:rPr>
              <a:t>Hauteur</a:t>
            </a:r>
            <a:r>
              <a:rPr lang="fr-FR" sz="1200" b="0" i="0" noProof="1">
                <a:solidFill>
                  <a:schemeClr val="tx1"/>
                </a:solidFill>
                <a:latin typeface="Segoe UI"/>
                <a:ea typeface="Times New Roman"/>
                <a:cs typeface="+mn-cs"/>
              </a:rPr>
              <a:t> sur </a:t>
            </a:r>
            <a:r>
              <a:rPr lang="fr-FR" sz="1200" b="1" i="0" noProof="1">
                <a:solidFill>
                  <a:schemeClr val="tx1"/>
                </a:solidFill>
                <a:latin typeface="Segoe UI"/>
                <a:ea typeface="Times New Roman"/>
                <a:cs typeface="+mn-cs"/>
              </a:rPr>
              <a:t>17,78 cm</a:t>
            </a:r>
            <a:r>
              <a:rPr lang="fr-FR" sz="1200" b="0" i="0" noProof="1">
                <a:solidFill>
                  <a:schemeClr val="tx1"/>
                </a:solidFill>
                <a:latin typeface="Segoe UI"/>
                <a:ea typeface="Times New Roman"/>
                <a:cs typeface="+mn-cs"/>
              </a:rPr>
              <a:t> et l’option </a:t>
            </a:r>
            <a:r>
              <a:rPr lang="fr-FR" sz="1200" b="1" i="0" noProof="1">
                <a:solidFill>
                  <a:schemeClr val="tx1"/>
                </a:solidFill>
                <a:latin typeface="Segoe UI"/>
                <a:ea typeface="Times New Roman"/>
                <a:cs typeface="+mn-cs"/>
              </a:rPr>
              <a:t>Largeur</a:t>
            </a:r>
            <a:r>
              <a:rPr lang="fr-FR" sz="1200" b="0" i="0" noProof="1">
                <a:solidFill>
                  <a:schemeClr val="tx1"/>
                </a:solidFill>
                <a:latin typeface="Segoe UI"/>
                <a:ea typeface="Times New Roman"/>
                <a:cs typeface="+mn-cs"/>
              </a:rPr>
              <a:t> sur </a:t>
            </a:r>
            <a:r>
              <a:rPr lang="fr-FR" sz="1200" b="1" i="0" noProof="1">
                <a:solidFill>
                  <a:schemeClr val="tx1"/>
                </a:solidFill>
                <a:latin typeface="Segoe UI"/>
                <a:ea typeface="Times New Roman"/>
                <a:cs typeface="+mn-cs"/>
              </a:rPr>
              <a:t>24,13 cm</a:t>
            </a:r>
            <a:r>
              <a:rPr lang="fr-FR" sz="1200" b="0" i="0" noProof="1">
                <a:solidFill>
                  <a:schemeClr val="tx1"/>
                </a:solidFill>
                <a:latin typeface="Segoe UI"/>
                <a:ea typeface="Times New Roman"/>
                <a:cs typeface="+mn-cs"/>
              </a:rPr>
              <a:t>.</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Times New Roman"/>
                <a:cs typeface="Times New Roman"/>
              </a:rPr>
              <a:t>Dans la boîte de dialogue </a:t>
            </a:r>
            <a:r>
              <a:rPr lang="fr-FR" sz="1200" b="1" i="0" noProof="1">
                <a:solidFill>
                  <a:schemeClr val="tx1"/>
                </a:solidFill>
                <a:latin typeface="Segoe UI"/>
                <a:ea typeface="Times New Roman"/>
                <a:cs typeface="Times New Roman"/>
              </a:rPr>
              <a:t>Format de la forme</a:t>
            </a:r>
            <a:r>
              <a:rPr lang="fr-FR" sz="1200" b="0" i="0" noProof="1">
                <a:solidFill>
                  <a:schemeClr val="tx1"/>
                </a:solidFill>
                <a:latin typeface="Segoe UI"/>
                <a:ea typeface="Times New Roman"/>
                <a:cs typeface="Times New Roman"/>
              </a:rPr>
              <a:t>, cliquez sur </a:t>
            </a:r>
            <a:r>
              <a:rPr lang="fr-FR" sz="1200" b="1" i="0" noProof="1">
                <a:solidFill>
                  <a:schemeClr val="tx1"/>
                </a:solidFill>
                <a:latin typeface="Segoe UI"/>
                <a:ea typeface="Times New Roman"/>
                <a:cs typeface="Times New Roman"/>
              </a:rPr>
              <a:t>Position</a:t>
            </a:r>
            <a:r>
              <a:rPr lang="fr-FR" sz="1200" b="0" i="0" noProof="1">
                <a:solidFill>
                  <a:schemeClr val="tx1"/>
                </a:solidFill>
                <a:latin typeface="Segoe UI"/>
                <a:ea typeface="Times New Roman"/>
                <a:cs typeface="Times New Roman"/>
              </a:rPr>
              <a:t> dans le volet gauche. Dans le volet droit, sous </a:t>
            </a:r>
            <a:r>
              <a:rPr lang="fr-FR" sz="1200" b="1" i="0" noProof="1">
                <a:solidFill>
                  <a:schemeClr val="tx1"/>
                </a:solidFill>
                <a:latin typeface="Segoe UI"/>
                <a:ea typeface="Times New Roman"/>
                <a:cs typeface="Times New Roman"/>
              </a:rPr>
              <a:t>Position sur la diapositive</a:t>
            </a:r>
            <a:r>
              <a:rPr lang="fr-FR" sz="1200" b="0" i="0" noProof="1">
                <a:solidFill>
                  <a:schemeClr val="tx1"/>
                </a:solidFill>
                <a:latin typeface="Segoe UI"/>
                <a:ea typeface="Times New Roman"/>
                <a:cs typeface="Times New Roman"/>
              </a:rPr>
              <a:t>, définissez l’option </a:t>
            </a:r>
            <a:r>
              <a:rPr lang="fr-FR" sz="1200" b="1" i="0" noProof="1">
                <a:solidFill>
                  <a:schemeClr val="tx1"/>
                </a:solidFill>
                <a:latin typeface="Segoe UI"/>
                <a:ea typeface="Times New Roman"/>
                <a:cs typeface="Times New Roman"/>
              </a:rPr>
              <a:t>Horizontal</a:t>
            </a:r>
            <a:r>
              <a:rPr lang="fr-FR" sz="1200" b="0" i="0" noProof="1">
                <a:solidFill>
                  <a:schemeClr val="tx1"/>
                </a:solidFill>
                <a:latin typeface="Segoe UI"/>
                <a:ea typeface="Times New Roman"/>
                <a:cs typeface="Times New Roman"/>
              </a:rPr>
              <a:t> sur </a:t>
            </a:r>
            <a:r>
              <a:rPr lang="fr-FR" sz="1200" b="1" i="0" noProof="1">
                <a:solidFill>
                  <a:schemeClr val="tx1"/>
                </a:solidFill>
                <a:latin typeface="Segoe UI"/>
                <a:ea typeface="Times New Roman"/>
                <a:cs typeface="Times New Roman"/>
              </a:rPr>
              <a:t>-12,06 cm</a:t>
            </a:r>
            <a:r>
              <a:rPr lang="fr-FR" sz="1200" b="0" i="0" noProof="1">
                <a:solidFill>
                  <a:schemeClr val="tx1"/>
                </a:solidFill>
                <a:latin typeface="Segoe UI"/>
                <a:ea typeface="Times New Roman"/>
                <a:cs typeface="Times New Roman"/>
              </a:rPr>
              <a:t> et l’option </a:t>
            </a:r>
            <a:r>
              <a:rPr lang="fr-FR" sz="1200" b="1" i="0" noProof="1">
                <a:solidFill>
                  <a:schemeClr val="tx1"/>
                </a:solidFill>
                <a:latin typeface="Segoe UI"/>
                <a:ea typeface="Times New Roman"/>
                <a:cs typeface="Times New Roman"/>
              </a:rPr>
              <a:t>Vertical</a:t>
            </a:r>
            <a:r>
              <a:rPr lang="fr-FR" sz="1200" b="0" i="0" noProof="1">
                <a:solidFill>
                  <a:schemeClr val="tx1"/>
                </a:solidFill>
                <a:latin typeface="Segoe UI"/>
                <a:ea typeface="Times New Roman"/>
                <a:cs typeface="Times New Roman"/>
              </a:rPr>
              <a:t> sur </a:t>
            </a:r>
            <a:r>
              <a:rPr lang="fr-FR" sz="1200" b="1" i="0" noProof="1">
                <a:solidFill>
                  <a:schemeClr val="tx1"/>
                </a:solidFill>
                <a:latin typeface="Segoe UI"/>
                <a:ea typeface="Times New Roman"/>
                <a:cs typeface="Times New Roman"/>
              </a:rPr>
              <a:t>1,27 cm</a:t>
            </a:r>
            <a:r>
              <a:rPr lang="fr-FR" sz="1200" b="0" i="0" noProof="1">
                <a:solidFill>
                  <a:schemeClr val="tx1"/>
                </a:solidFill>
                <a:latin typeface="Segoe UI"/>
                <a:ea typeface="Times New Roman"/>
                <a:cs typeface="Times New Roman"/>
              </a:rPr>
              <a:t>.</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Dans la boîte de dialogue </a:t>
            </a:r>
            <a:r>
              <a:rPr lang="fr-FR" sz="1200" b="1" i="0" noProof="1">
                <a:solidFill>
                  <a:schemeClr val="tx1"/>
                </a:solidFill>
                <a:latin typeface="Segoe UI"/>
                <a:ea typeface="Calibri"/>
                <a:cs typeface="Times New Roman"/>
              </a:rPr>
              <a:t>Format de la forme</a:t>
            </a:r>
            <a:r>
              <a:rPr lang="fr-FR" sz="1200" b="0" i="0" noProof="1">
                <a:solidFill>
                  <a:schemeClr val="tx1"/>
                </a:solidFill>
                <a:latin typeface="Segoe UI"/>
                <a:ea typeface="Calibri"/>
                <a:cs typeface="Times New Roman"/>
              </a:rPr>
              <a:t>, cliquez sur </a:t>
            </a:r>
            <a:r>
              <a:rPr lang="fr-FR" sz="1200" b="1" i="0" noProof="1">
                <a:solidFill>
                  <a:schemeClr val="tx1"/>
                </a:solidFill>
                <a:latin typeface="Segoe UI"/>
                <a:ea typeface="Calibri"/>
                <a:cs typeface="Times New Roman"/>
              </a:rPr>
              <a:t>Couleur du trait</a:t>
            </a:r>
            <a:r>
              <a:rPr lang="fr-FR" sz="1200" b="0" i="0" noProof="1">
                <a:solidFill>
                  <a:schemeClr val="tx1"/>
                </a:solidFill>
                <a:latin typeface="Segoe UI"/>
                <a:ea typeface="Calibri"/>
                <a:cs typeface="Times New Roman"/>
              </a:rPr>
              <a:t> dans le volet gauche. Dans le volet droit, sous </a:t>
            </a:r>
            <a:r>
              <a:rPr lang="fr-FR" sz="1200" b="1" i="0" noProof="1">
                <a:solidFill>
                  <a:schemeClr val="tx1"/>
                </a:solidFill>
                <a:latin typeface="Segoe UI"/>
                <a:ea typeface="Calibri"/>
                <a:cs typeface="Times New Roman"/>
              </a:rPr>
              <a:t>Couleur du trait</a:t>
            </a:r>
            <a:r>
              <a:rPr lang="fr-FR" sz="1200" b="0" i="0" noProof="1">
                <a:solidFill>
                  <a:schemeClr val="tx1"/>
                </a:solidFill>
                <a:latin typeface="Segoe UI"/>
                <a:ea typeface="Calibri"/>
                <a:cs typeface="Times New Roman"/>
              </a:rPr>
              <a:t>, sélectionnez </a:t>
            </a:r>
            <a:r>
              <a:rPr lang="fr-FR" sz="1200" b="1" i="0" noProof="1">
                <a:solidFill>
                  <a:schemeClr val="tx1"/>
                </a:solidFill>
                <a:latin typeface="Segoe UI"/>
                <a:ea typeface="Calibri"/>
                <a:cs typeface="Times New Roman"/>
              </a:rPr>
              <a:t>Trait dégradé</a:t>
            </a:r>
            <a:r>
              <a:rPr lang="fr-FR" sz="1200" b="0" i="0" noProof="1">
                <a:solidFill>
                  <a:schemeClr val="tx1"/>
                </a:solidFill>
                <a:latin typeface="Segoe UI"/>
                <a:ea typeface="Calibri"/>
                <a:cs typeface="Times New Roman"/>
              </a:rPr>
              <a:t>, puis procédez comme suit : </a:t>
            </a:r>
          </a:p>
          <a:p>
            <a:pPr marL="740664" marR="0" lvl="1" indent="-283464" algn="l" defTabSz="914400">
              <a:lnSpc>
                <a:spcPct val="115000"/>
              </a:lnSpc>
              <a:spcBef>
                <a:spcPts val="600"/>
              </a:spcBef>
              <a:spcAft>
                <a:spcPts val="0"/>
              </a:spcAft>
              <a:buClr>
                <a:schemeClr val="tx1"/>
              </a:buClr>
              <a:buFont typeface="Symbol"/>
              <a:buChar char=""/>
            </a:pPr>
            <a:r>
              <a:rPr lang="fr-FR" sz="1200" b="0" i="0" noProof="1">
                <a:solidFill>
                  <a:schemeClr val="tx1"/>
                </a:solidFill>
                <a:latin typeface="Segoe UI"/>
                <a:ea typeface="Calibri"/>
                <a:cs typeface="Times New Roman"/>
              </a:rPr>
              <a:t>Type : </a:t>
            </a:r>
            <a:r>
              <a:rPr lang="fr-FR" sz="1200" b="1" i="0" noProof="1">
                <a:solidFill>
                  <a:schemeClr val="tx1"/>
                </a:solidFill>
                <a:latin typeface="Segoe UI"/>
                <a:ea typeface="Calibri"/>
                <a:cs typeface="Times New Roman"/>
              </a:rPr>
              <a:t>Linéaire</a:t>
            </a:r>
          </a:p>
          <a:p>
            <a:pPr marL="740664" marR="0" lvl="1" indent="-283464" algn="l" defTabSz="914400">
              <a:lnSpc>
                <a:spcPct val="115000"/>
              </a:lnSpc>
              <a:spcBef>
                <a:spcPts val="600"/>
              </a:spcBef>
              <a:spcAft>
                <a:spcPts val="0"/>
              </a:spcAft>
              <a:buClr>
                <a:schemeClr val="tx1"/>
              </a:buClr>
              <a:buFont typeface="Symbol"/>
              <a:buChar char=""/>
            </a:pPr>
            <a:r>
              <a:rPr lang="fr-FR" sz="1200" b="0" i="0" noProof="1">
                <a:solidFill>
                  <a:schemeClr val="tx1"/>
                </a:solidFill>
                <a:latin typeface="Segoe UI"/>
                <a:ea typeface="Calibri"/>
                <a:cs typeface="Times New Roman"/>
              </a:rPr>
              <a:t>Orientation : </a:t>
            </a:r>
            <a:r>
              <a:rPr lang="fr-FR" sz="1200" b="1" i="0" noProof="1">
                <a:solidFill>
                  <a:schemeClr val="tx1"/>
                </a:solidFill>
                <a:latin typeface="Segoe UI"/>
                <a:ea typeface="Calibri"/>
                <a:cs typeface="Times New Roman"/>
              </a:rPr>
              <a:t>Linéaire vers le bas</a:t>
            </a:r>
            <a:r>
              <a:rPr lang="fr-FR" sz="1200" b="0" i="0" noProof="1">
                <a:solidFill>
                  <a:schemeClr val="tx1"/>
                </a:solidFill>
                <a:latin typeface="Segoe UI"/>
                <a:ea typeface="Calibri"/>
                <a:cs typeface="Times New Roman"/>
              </a:rPr>
              <a:t> (première ligne, deuxième option à partir de la gauche).</a:t>
            </a:r>
          </a:p>
          <a:p>
            <a:pPr marL="347472" marR="0" indent="-347472" algn="l" defTabSz="914400">
              <a:lnSpc>
                <a:spcPct val="115000"/>
              </a:lnSpc>
              <a:spcBef>
                <a:spcPts val="600"/>
              </a:spcBef>
              <a:spcAft>
                <a:spcPts val="0"/>
              </a:spcAft>
              <a:buFont typeface="Calibri"/>
              <a:buAutoNum type="arabicPeriod"/>
            </a:pPr>
            <a:r>
              <a:rPr lang="fr-FR" sz="1200" b="0" i="0" noProof="1">
                <a:solidFill>
                  <a:srgbClr val="000000"/>
                </a:solidFill>
                <a:latin typeface="Segoe UI"/>
                <a:ea typeface="Times New Roman"/>
                <a:cs typeface="Times New Roman"/>
              </a:rPr>
              <a:t>Sous </a:t>
            </a:r>
            <a:r>
              <a:rPr lang="fr-FR" sz="1200" b="1" i="0" noProof="1">
                <a:solidFill>
                  <a:srgbClr val="000000"/>
                </a:solidFill>
                <a:latin typeface="Segoe UI"/>
                <a:ea typeface="Times New Roman"/>
                <a:cs typeface="Times New Roman"/>
              </a:rPr>
              <a:t>Points de dégradé</a:t>
            </a:r>
            <a:r>
              <a:rPr lang="fr-FR" sz="1200" b="0" i="0" noProof="1">
                <a:solidFill>
                  <a:srgbClr val="000000"/>
                </a:solidFill>
                <a:latin typeface="Segoe UI"/>
                <a:ea typeface="Times New Roman"/>
                <a:cs typeface="Times New Roman"/>
              </a:rPr>
              <a:t>, cliquez sur </a:t>
            </a:r>
            <a:r>
              <a:rPr lang="fr-FR" sz="1200" b="1" i="0" noProof="1">
                <a:solidFill>
                  <a:srgbClr val="000000"/>
                </a:solidFill>
                <a:latin typeface="Segoe UI"/>
                <a:ea typeface="Times New Roman"/>
                <a:cs typeface="Times New Roman"/>
              </a:rPr>
              <a:t>Ajouter un point de dégradé</a:t>
            </a:r>
            <a:r>
              <a:rPr lang="fr-FR" sz="1200" b="0" i="0" noProof="1">
                <a:solidFill>
                  <a:srgbClr val="000000"/>
                </a:solidFill>
                <a:latin typeface="Segoe UI"/>
                <a:ea typeface="Times New Roman"/>
                <a:cs typeface="Times New Roman"/>
              </a:rPr>
              <a:t> ou </a:t>
            </a:r>
            <a:r>
              <a:rPr lang="fr-FR" sz="1200" b="1" i="0" noProof="1">
                <a:solidFill>
                  <a:srgbClr val="000000"/>
                </a:solidFill>
                <a:latin typeface="Segoe UI"/>
                <a:ea typeface="Times New Roman"/>
                <a:cs typeface="Times New Roman"/>
              </a:rPr>
              <a:t>Supprimer le point de dégradé</a:t>
            </a:r>
            <a:r>
              <a:rPr lang="fr-FR" sz="1200" b="0" i="0" noProof="1">
                <a:solidFill>
                  <a:srgbClr val="000000"/>
                </a:solidFill>
                <a:latin typeface="Segoe UI"/>
                <a:ea typeface="Times New Roman"/>
                <a:cs typeface="Times New Roman"/>
              </a:rPr>
              <a:t> jusqu’à ce que deux points apparaissent sur le curseur. Personnalisez les points de dégradé comme suit :</a:t>
            </a:r>
          </a:p>
          <a:p>
            <a:pPr marL="740664" marR="0" lvl="1" indent="-283464" algn="l" defTabSz="914400">
              <a:lnSpc>
                <a:spcPct val="115000"/>
              </a:lnSpc>
              <a:spcBef>
                <a:spcPts val="600"/>
              </a:spcBef>
              <a:spcAft>
                <a:spcPts val="0"/>
              </a:spcAft>
              <a:buClr>
                <a:schemeClr val="tx1"/>
              </a:buClr>
              <a:buFont typeface="Symbol"/>
              <a:buChar char=""/>
            </a:pPr>
            <a:r>
              <a:rPr lang="fr-FR" sz="1200" b="0" i="0" noProof="1">
                <a:solidFill>
                  <a:schemeClr val="tx1"/>
                </a:solidFill>
                <a:latin typeface="Segoe UI"/>
                <a:ea typeface="Calibri"/>
                <a:cs typeface="Times New Roman"/>
              </a:rPr>
              <a:t>Sélectionnez le premier point sur le curseur, puis procédez comme suit :</a:t>
            </a:r>
          </a:p>
          <a:p>
            <a:pPr marL="1143000" marR="0" lvl="2" indent="-228600" algn="l" defTabSz="914400">
              <a:lnSpc>
                <a:spcPct val="115000"/>
              </a:lnSpc>
              <a:spcBef>
                <a:spcPts val="600"/>
              </a:spcBef>
              <a:spcAft>
                <a:spcPts val="0"/>
              </a:spcAft>
              <a:buFont typeface="Calibri"/>
              <a:buAutoNum type="romanLcPeriod"/>
            </a:pPr>
            <a:r>
              <a:rPr lang="fr-FR" sz="1200" b="0" i="0" noProof="1">
                <a:solidFill>
                  <a:schemeClr val="tx1"/>
                </a:solidFill>
                <a:latin typeface="Segoe UI"/>
                <a:ea typeface="Calibri"/>
                <a:cs typeface="Times New Roman"/>
              </a:rPr>
              <a:t>Dans la zone </a:t>
            </a:r>
            <a:r>
              <a:rPr lang="fr-FR" sz="1200" b="1" i="0" noProof="1">
                <a:solidFill>
                  <a:schemeClr val="tx1"/>
                </a:solidFill>
                <a:latin typeface="Segoe UI"/>
                <a:ea typeface="Calibri"/>
                <a:cs typeface="Times New Roman"/>
              </a:rPr>
              <a:t>Position</a:t>
            </a:r>
            <a:r>
              <a:rPr lang="fr-FR" sz="1200" b="0" i="0" noProof="1">
                <a:solidFill>
                  <a:schemeClr val="tx1"/>
                </a:solidFill>
                <a:latin typeface="Segoe UI"/>
                <a:ea typeface="Calibri"/>
                <a:cs typeface="Times New Roman"/>
              </a:rPr>
              <a:t>, entrez </a:t>
            </a:r>
            <a:r>
              <a:rPr lang="fr-FR" sz="1200" b="1" i="0" noProof="1">
                <a:solidFill>
                  <a:schemeClr val="tx1"/>
                </a:solidFill>
                <a:latin typeface="Segoe UI"/>
                <a:ea typeface="Calibri"/>
                <a:cs typeface="Times New Roman"/>
              </a:rPr>
              <a:t>0 %</a:t>
            </a:r>
            <a:r>
              <a:rPr lang="fr-FR" sz="1200" b="0" i="0" noProof="1">
                <a:solidFill>
                  <a:schemeClr val="tx1"/>
                </a:solidFill>
                <a:latin typeface="Segoe UI"/>
                <a:ea typeface="Calibri"/>
                <a:cs typeface="Times New Roman"/>
              </a:rPr>
              <a:t>.</a:t>
            </a:r>
          </a:p>
          <a:p>
            <a:pPr marL="1143000" marR="0" lvl="2" indent="-228600" algn="l" defTabSz="914400">
              <a:lnSpc>
                <a:spcPct val="115000"/>
              </a:lnSpc>
              <a:spcBef>
                <a:spcPts val="600"/>
              </a:spcBef>
              <a:spcAft>
                <a:spcPts val="0"/>
              </a:spcAft>
              <a:buFont typeface="Calibri"/>
              <a:buAutoNum type="romanLcPeriod"/>
            </a:pPr>
            <a:r>
              <a:rPr lang="fr-FR" sz="1200" b="0" i="0" noProof="1">
                <a:solidFill>
                  <a:schemeClr val="tx1"/>
                </a:solidFill>
                <a:latin typeface="Segoe UI"/>
                <a:ea typeface="Calibri"/>
                <a:cs typeface="Times New Roman"/>
              </a:rPr>
              <a:t>Cliquez sur le bouton en regard de l’option </a:t>
            </a:r>
            <a:r>
              <a:rPr lang="fr-FR" sz="1200" b="1" i="0" noProof="1">
                <a:solidFill>
                  <a:schemeClr val="tx1"/>
                </a:solidFill>
                <a:latin typeface="Segoe UI"/>
                <a:ea typeface="Calibri"/>
                <a:cs typeface="Times New Roman"/>
              </a:rPr>
              <a:t>Couleur</a:t>
            </a:r>
            <a:r>
              <a:rPr lang="fr-FR" sz="1200" b="0" i="0" noProof="1">
                <a:solidFill>
                  <a:schemeClr val="tx1"/>
                </a:solidFill>
                <a:latin typeface="Segoe UI"/>
                <a:ea typeface="Calibri"/>
                <a:cs typeface="Times New Roman"/>
              </a:rPr>
              <a:t>, puis, sous </a:t>
            </a:r>
            <a:r>
              <a:rPr lang="fr-FR" sz="1200" b="1" i="0" noProof="1">
                <a:solidFill>
                  <a:schemeClr val="tx1"/>
                </a:solidFill>
                <a:latin typeface="Segoe UI"/>
                <a:ea typeface="Calibri"/>
                <a:cs typeface="Times New Roman"/>
              </a:rPr>
              <a:t>Couleurs du thème</a:t>
            </a:r>
            <a:r>
              <a:rPr lang="fr-FR" sz="1200" b="0" i="0" noProof="1">
                <a:solidFill>
                  <a:schemeClr val="tx1"/>
                </a:solidFill>
                <a:latin typeface="Segoe UI"/>
                <a:ea typeface="Calibri"/>
                <a:cs typeface="Times New Roman"/>
              </a:rPr>
              <a:t>, cliquez sur </a:t>
            </a:r>
            <a:r>
              <a:rPr lang="fr-FR" sz="1200" b="1" i="0" noProof="1">
                <a:solidFill>
                  <a:schemeClr val="tx1"/>
                </a:solidFill>
                <a:latin typeface="Segoe UI"/>
                <a:ea typeface="Calibri"/>
                <a:cs typeface="Times New Roman"/>
              </a:rPr>
              <a:t>Bleu gris, Texte 2, plus clair 80 %</a:t>
            </a:r>
            <a:r>
              <a:rPr lang="fr-FR" sz="1200" b="0" i="0" noProof="1">
                <a:solidFill>
                  <a:schemeClr val="tx1"/>
                </a:solidFill>
                <a:latin typeface="Segoe UI"/>
                <a:ea typeface="Calibri"/>
                <a:cs typeface="Times New Roman"/>
              </a:rPr>
              <a:t> (seconde ligne, quatrième option à partir de la gauche).</a:t>
            </a:r>
          </a:p>
          <a:p>
            <a:pPr marL="740664" marR="0" lvl="1" indent="-283464" algn="l" defTabSz="914400">
              <a:lnSpc>
                <a:spcPct val="115000"/>
              </a:lnSpc>
              <a:spcBef>
                <a:spcPts val="600"/>
              </a:spcBef>
              <a:spcAft>
                <a:spcPts val="0"/>
              </a:spcAft>
              <a:buClr>
                <a:schemeClr val="tx1"/>
              </a:buClr>
              <a:buFont typeface="Symbol"/>
              <a:buChar char=""/>
            </a:pPr>
            <a:r>
              <a:rPr lang="fr-FR" sz="1200" b="0" i="0" noProof="1">
                <a:solidFill>
                  <a:schemeClr val="tx1"/>
                </a:solidFill>
                <a:latin typeface="Segoe UI"/>
                <a:ea typeface="Calibri"/>
                <a:cs typeface="Times New Roman"/>
              </a:rPr>
              <a:t>Dans la zone </a:t>
            </a:r>
            <a:r>
              <a:rPr lang="fr-FR" sz="1200" b="1" i="0" noProof="1">
                <a:solidFill>
                  <a:schemeClr val="tx1"/>
                </a:solidFill>
                <a:latin typeface="Segoe UI"/>
                <a:ea typeface="Calibri"/>
                <a:cs typeface="Times New Roman"/>
              </a:rPr>
              <a:t>Transparence</a:t>
            </a:r>
            <a:r>
              <a:rPr lang="fr-FR" sz="1200" b="0" i="0" noProof="1">
                <a:solidFill>
                  <a:schemeClr val="tx1"/>
                </a:solidFill>
                <a:latin typeface="Segoe UI"/>
                <a:ea typeface="Calibri"/>
                <a:cs typeface="Times New Roman"/>
              </a:rPr>
              <a:t>, entrez </a:t>
            </a:r>
            <a:r>
              <a:rPr lang="fr-FR" sz="1200" b="1" i="0" noProof="1">
                <a:solidFill>
                  <a:schemeClr val="tx1"/>
                </a:solidFill>
                <a:latin typeface="Segoe UI"/>
                <a:ea typeface="Calibri"/>
                <a:cs typeface="Times New Roman"/>
              </a:rPr>
              <a:t>70 %</a:t>
            </a:r>
            <a:r>
              <a:rPr lang="fr-FR" sz="1200" b="0" i="0" noProof="1">
                <a:solidFill>
                  <a:schemeClr val="tx1"/>
                </a:solidFill>
                <a:latin typeface="Segoe UI"/>
                <a:ea typeface="Calibri"/>
                <a:cs typeface="Times New Roman"/>
              </a:rPr>
              <a:t>.</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Sélectionnez le deuxième point sur le curseur, puis procédez comme suit : </a:t>
            </a:r>
          </a:p>
          <a:p>
            <a:pPr marL="740664" marR="0" lvl="1" indent="-283464" algn="l" defTabSz="914400">
              <a:lnSpc>
                <a:spcPct val="115000"/>
              </a:lnSpc>
              <a:spcBef>
                <a:spcPts val="600"/>
              </a:spcBef>
              <a:spcAft>
                <a:spcPts val="0"/>
              </a:spcAft>
              <a:buClr>
                <a:schemeClr val="tx1"/>
              </a:buClr>
              <a:buFont typeface="Symbol"/>
              <a:buChar char=""/>
            </a:pPr>
            <a:r>
              <a:rPr lang="fr-FR" sz="1200" b="0" i="0" noProof="1">
                <a:solidFill>
                  <a:schemeClr val="tx1"/>
                </a:solidFill>
                <a:latin typeface="Segoe UI"/>
                <a:ea typeface="Calibri"/>
                <a:cs typeface="Times New Roman"/>
              </a:rPr>
              <a:t>Dans la zone </a:t>
            </a:r>
            <a:r>
              <a:rPr lang="fr-FR" sz="1200" b="1" i="0" noProof="1">
                <a:solidFill>
                  <a:schemeClr val="tx1"/>
                </a:solidFill>
                <a:latin typeface="Segoe UI"/>
                <a:ea typeface="Calibri"/>
                <a:cs typeface="Times New Roman"/>
              </a:rPr>
              <a:t>Position</a:t>
            </a:r>
            <a:r>
              <a:rPr lang="fr-FR" sz="1200" b="0" i="0" noProof="1">
                <a:solidFill>
                  <a:schemeClr val="tx1"/>
                </a:solidFill>
                <a:latin typeface="Segoe UI"/>
                <a:ea typeface="Calibri"/>
                <a:cs typeface="Times New Roman"/>
              </a:rPr>
              <a:t>, entrez </a:t>
            </a:r>
            <a:r>
              <a:rPr lang="fr-FR" sz="1200" b="1" i="0" noProof="1">
                <a:solidFill>
                  <a:schemeClr val="tx1"/>
                </a:solidFill>
                <a:latin typeface="Segoe UI"/>
                <a:ea typeface="Calibri"/>
                <a:cs typeface="Times New Roman"/>
              </a:rPr>
              <a:t>100 %</a:t>
            </a:r>
            <a:r>
              <a:rPr lang="fr-FR" sz="1200" b="0" i="0" noProof="1">
                <a:solidFill>
                  <a:schemeClr val="tx1"/>
                </a:solidFill>
                <a:latin typeface="Segoe UI"/>
                <a:ea typeface="Calibri"/>
                <a:cs typeface="Times New Roman"/>
              </a:rPr>
              <a:t>.</a:t>
            </a:r>
          </a:p>
          <a:p>
            <a:pPr marL="740664" marR="0" lvl="1" indent="-283464" algn="l" defTabSz="914400">
              <a:lnSpc>
                <a:spcPct val="115000"/>
              </a:lnSpc>
              <a:spcBef>
                <a:spcPts val="600"/>
              </a:spcBef>
              <a:spcAft>
                <a:spcPts val="0"/>
              </a:spcAft>
              <a:buClr>
                <a:schemeClr val="tx1"/>
              </a:buClr>
              <a:buFont typeface="Symbol"/>
              <a:buChar char=""/>
            </a:pPr>
            <a:r>
              <a:rPr lang="fr-FR" sz="1200" b="0" i="0" noProof="1">
                <a:solidFill>
                  <a:schemeClr val="tx1"/>
                </a:solidFill>
                <a:latin typeface="Segoe UI"/>
                <a:ea typeface="Calibri"/>
                <a:cs typeface="Times New Roman"/>
              </a:rPr>
              <a:t>Cliquez sur le bouton en regard de l’option </a:t>
            </a:r>
            <a:r>
              <a:rPr lang="fr-FR" sz="1200" b="1" i="0" noProof="1">
                <a:solidFill>
                  <a:schemeClr val="tx1"/>
                </a:solidFill>
                <a:latin typeface="Segoe UI"/>
                <a:ea typeface="Calibri"/>
                <a:cs typeface="Times New Roman"/>
              </a:rPr>
              <a:t>Couleur</a:t>
            </a:r>
            <a:r>
              <a:rPr lang="fr-FR" sz="1200" b="0" i="0" noProof="1">
                <a:solidFill>
                  <a:schemeClr val="tx1"/>
                </a:solidFill>
                <a:latin typeface="Segoe UI"/>
                <a:ea typeface="Calibri"/>
                <a:cs typeface="Times New Roman"/>
              </a:rPr>
              <a:t>, puis, sous </a:t>
            </a:r>
            <a:r>
              <a:rPr lang="fr-FR" sz="1200" b="1" i="0" noProof="1">
                <a:solidFill>
                  <a:schemeClr val="tx1"/>
                </a:solidFill>
                <a:latin typeface="Segoe UI"/>
                <a:ea typeface="Calibri"/>
                <a:cs typeface="Times New Roman"/>
              </a:rPr>
              <a:t>Couleurs du thème</a:t>
            </a:r>
            <a:r>
              <a:rPr lang="fr-FR" sz="1200" b="0" i="0" noProof="1">
                <a:solidFill>
                  <a:schemeClr val="tx1"/>
                </a:solidFill>
                <a:latin typeface="Segoe UI"/>
                <a:ea typeface="Calibri"/>
                <a:cs typeface="Times New Roman"/>
              </a:rPr>
              <a:t>, cliquez sur </a:t>
            </a:r>
            <a:r>
              <a:rPr lang="fr-FR" sz="1200" b="1" i="0" noProof="1">
                <a:solidFill>
                  <a:schemeClr val="tx1"/>
                </a:solidFill>
                <a:latin typeface="Segoe UI"/>
                <a:ea typeface="Calibri"/>
                <a:cs typeface="Times New Roman"/>
              </a:rPr>
              <a:t>Indigo, Accentuation5, plus clair 80 %</a:t>
            </a:r>
            <a:r>
              <a:rPr lang="fr-FR" sz="1200" b="0" i="0" noProof="1">
                <a:solidFill>
                  <a:schemeClr val="tx1"/>
                </a:solidFill>
                <a:latin typeface="Segoe UI"/>
                <a:ea typeface="Calibri"/>
                <a:cs typeface="Times New Roman"/>
              </a:rPr>
              <a:t> (seconde ligne, neuvième option à partir de la gauche).</a:t>
            </a:r>
          </a:p>
          <a:p>
            <a:pPr marL="740664" marR="0" lvl="1" indent="-283464" algn="l" defTabSz="914400">
              <a:lnSpc>
                <a:spcPct val="115000"/>
              </a:lnSpc>
              <a:spcBef>
                <a:spcPts val="600"/>
              </a:spcBef>
              <a:spcAft>
                <a:spcPts val="0"/>
              </a:spcAft>
              <a:buClr>
                <a:schemeClr val="tx1"/>
              </a:buClr>
              <a:buFont typeface="Symbol"/>
              <a:buChar char=""/>
            </a:pPr>
            <a:r>
              <a:rPr lang="fr-FR" sz="1200" b="0" i="0" noProof="1">
                <a:solidFill>
                  <a:schemeClr val="tx1"/>
                </a:solidFill>
                <a:latin typeface="Segoe UI"/>
                <a:ea typeface="Calibri"/>
                <a:cs typeface="Times New Roman"/>
              </a:rPr>
              <a:t>Dans la zone </a:t>
            </a:r>
            <a:r>
              <a:rPr lang="fr-FR" sz="1200" b="1" i="0" noProof="1">
                <a:solidFill>
                  <a:schemeClr val="tx1"/>
                </a:solidFill>
                <a:latin typeface="Segoe UI"/>
                <a:ea typeface="Calibri"/>
                <a:cs typeface="Times New Roman"/>
              </a:rPr>
              <a:t>Transparence</a:t>
            </a:r>
            <a:r>
              <a:rPr lang="fr-FR" sz="1200" b="0" i="0" noProof="1">
                <a:solidFill>
                  <a:schemeClr val="tx1"/>
                </a:solidFill>
                <a:latin typeface="Segoe UI"/>
                <a:ea typeface="Calibri"/>
                <a:cs typeface="Times New Roman"/>
              </a:rPr>
              <a:t>, entrez </a:t>
            </a:r>
            <a:r>
              <a:rPr lang="fr-FR" sz="1200" b="1" i="0" noProof="1">
                <a:solidFill>
                  <a:schemeClr val="tx1"/>
                </a:solidFill>
                <a:latin typeface="Segoe UI"/>
                <a:ea typeface="Calibri"/>
                <a:cs typeface="Times New Roman"/>
              </a:rPr>
              <a:t>90 %</a:t>
            </a:r>
            <a:r>
              <a:rPr lang="fr-FR" sz="1200" b="0" i="0" noProof="1">
                <a:solidFill>
                  <a:schemeClr val="tx1"/>
                </a:solidFill>
                <a:latin typeface="Segoe UI"/>
                <a:ea typeface="Calibri"/>
                <a:cs typeface="Times New Roman"/>
              </a:rPr>
              <a:t>.</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Dans la boîte de dialogue </a:t>
            </a:r>
            <a:r>
              <a:rPr lang="fr-FR" sz="1200" b="1" i="0" noProof="1">
                <a:solidFill>
                  <a:schemeClr val="tx1"/>
                </a:solidFill>
                <a:latin typeface="Segoe UI"/>
                <a:ea typeface="Calibri"/>
                <a:cs typeface="Times New Roman"/>
              </a:rPr>
              <a:t>Format de la forme</a:t>
            </a:r>
            <a:r>
              <a:rPr lang="fr-FR" sz="1200" b="0" i="0" noProof="1">
                <a:solidFill>
                  <a:schemeClr val="tx1"/>
                </a:solidFill>
                <a:latin typeface="Segoe UI"/>
                <a:ea typeface="Calibri"/>
                <a:cs typeface="Times New Roman"/>
              </a:rPr>
              <a:t>, cliquez sur </a:t>
            </a:r>
            <a:r>
              <a:rPr lang="fr-FR" sz="1200" b="1" i="0" noProof="1">
                <a:solidFill>
                  <a:schemeClr val="tx1"/>
                </a:solidFill>
                <a:latin typeface="Segoe UI"/>
                <a:ea typeface="Calibri"/>
                <a:cs typeface="Times New Roman"/>
              </a:rPr>
              <a:t>Style de trait</a:t>
            </a:r>
            <a:r>
              <a:rPr lang="fr-FR" sz="1200" b="0" i="0" noProof="1">
                <a:solidFill>
                  <a:schemeClr val="tx1"/>
                </a:solidFill>
                <a:latin typeface="Segoe UI"/>
                <a:ea typeface="Calibri"/>
                <a:cs typeface="Times New Roman"/>
              </a:rPr>
              <a:t> dans le volet gauche. Dans le volet droit, sous </a:t>
            </a:r>
            <a:r>
              <a:rPr lang="fr-FR" sz="1200" b="1" i="0" noProof="1">
                <a:solidFill>
                  <a:schemeClr val="tx1"/>
                </a:solidFill>
                <a:latin typeface="Segoe UI"/>
                <a:ea typeface="Calibri"/>
                <a:cs typeface="Times New Roman"/>
              </a:rPr>
              <a:t>Style de trait</a:t>
            </a:r>
            <a:r>
              <a:rPr lang="fr-FR" sz="1200" b="0" i="0" noProof="1">
                <a:solidFill>
                  <a:schemeClr val="tx1"/>
                </a:solidFill>
                <a:latin typeface="Segoe UI"/>
                <a:ea typeface="Calibri"/>
                <a:cs typeface="Times New Roman"/>
              </a:rPr>
              <a:t>, définissez l’option </a:t>
            </a:r>
            <a:r>
              <a:rPr lang="fr-FR" sz="1200" b="1" i="0" noProof="1">
                <a:solidFill>
                  <a:schemeClr val="tx1"/>
                </a:solidFill>
                <a:latin typeface="Segoe UI"/>
                <a:ea typeface="Calibri"/>
                <a:cs typeface="Times New Roman"/>
              </a:rPr>
              <a:t>Largeur</a:t>
            </a:r>
            <a:r>
              <a:rPr lang="fr-FR" sz="1200" b="0" i="0" noProof="1">
                <a:solidFill>
                  <a:schemeClr val="tx1"/>
                </a:solidFill>
                <a:latin typeface="Segoe UI"/>
                <a:ea typeface="Calibri"/>
                <a:cs typeface="Times New Roman"/>
              </a:rPr>
              <a:t> sur </a:t>
            </a:r>
            <a:r>
              <a:rPr lang="fr-FR" sz="1200" b="1" i="0" noProof="1">
                <a:solidFill>
                  <a:schemeClr val="tx1"/>
                </a:solidFill>
                <a:latin typeface="Segoe UI"/>
                <a:ea typeface="Calibri"/>
                <a:cs typeface="Times New Roman"/>
              </a:rPr>
              <a:t>4,5 pt</a:t>
            </a:r>
            <a:r>
              <a:rPr lang="fr-FR" sz="1200" b="0" i="0" noProof="1">
                <a:solidFill>
                  <a:schemeClr val="tx1"/>
                </a:solidFill>
                <a:latin typeface="Segoe UI"/>
                <a:ea typeface="Calibri"/>
                <a:cs typeface="Times New Roman"/>
              </a:rPr>
              <a:t>. </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Fermez la boîte de dialogue </a:t>
            </a:r>
            <a:r>
              <a:rPr lang="fr-FR" sz="1200" b="1" i="0" noProof="1">
                <a:solidFill>
                  <a:schemeClr val="tx1"/>
                </a:solidFill>
                <a:latin typeface="Segoe UI"/>
                <a:ea typeface="Calibri"/>
                <a:cs typeface="Times New Roman"/>
              </a:rPr>
              <a:t>Format de la forme</a:t>
            </a:r>
            <a:r>
              <a:rPr lang="fr-FR" sz="1200" b="0" i="0" noProof="1">
                <a:solidFill>
                  <a:schemeClr val="tx1"/>
                </a:solidFill>
                <a:latin typeface="Segoe UI"/>
                <a:ea typeface="Calibri"/>
                <a:cs typeface="Times New Roman"/>
              </a:rPr>
              <a:t>.</a:t>
            </a:r>
          </a:p>
          <a:p>
            <a:pPr marL="457200" marR="0" indent="0" algn="l" defTabSz="914400">
              <a:lnSpc>
                <a:spcPct val="115000"/>
              </a:lnSpc>
              <a:spcBef>
                <a:spcPts val="600"/>
              </a:spcBef>
              <a:spcAft>
                <a:spcPts val="0"/>
              </a:spcAft>
              <a:buNone/>
            </a:pPr>
            <a:r>
              <a:rPr lang="fr-FR" sz="1200" b="0" i="0" noProof="1">
                <a:solidFill>
                  <a:schemeClr val="tx1"/>
                </a:solidFill>
                <a:latin typeface="Segoe UI"/>
                <a:ea typeface="Calibri"/>
                <a:cs typeface="Times New Roman"/>
              </a:rPr>
              <a:t> </a:t>
            </a:r>
          </a:p>
          <a:p>
            <a:pPr marL="457200" marR="0" indent="-228600" algn="l" defTabSz="914400">
              <a:lnSpc>
                <a:spcPct val="115000"/>
              </a:lnSpc>
              <a:spcBef>
                <a:spcPts val="600"/>
              </a:spcBef>
              <a:spcAft>
                <a:spcPts val="0"/>
              </a:spcAft>
              <a:buNone/>
            </a:pPr>
            <a:r>
              <a:rPr lang="fr-FR" sz="1200" b="0" i="0" noProof="1">
                <a:solidFill>
                  <a:schemeClr val="tx1"/>
                </a:solidFill>
                <a:latin typeface="Segoe UI"/>
                <a:ea typeface="Calibri"/>
                <a:cs typeface="Times New Roman"/>
              </a:rPr>
              <a:t>Pour reproduire les effets de texte de cette diapositive, procédez comme suit :</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Sous l’onglet </a:t>
            </a:r>
            <a:r>
              <a:rPr lang="fr-FR" sz="1200" b="1" i="0" noProof="1">
                <a:solidFill>
                  <a:schemeClr val="tx1"/>
                </a:solidFill>
                <a:latin typeface="Segoe UI"/>
                <a:ea typeface="Calibri"/>
                <a:cs typeface="Times New Roman"/>
              </a:rPr>
              <a:t>Insertion</a:t>
            </a:r>
            <a:r>
              <a:rPr lang="fr-FR" sz="1200" b="0" i="0" noProof="1">
                <a:solidFill>
                  <a:schemeClr val="tx1"/>
                </a:solidFill>
                <a:latin typeface="Segoe UI"/>
                <a:ea typeface="Calibri"/>
                <a:cs typeface="Times New Roman"/>
              </a:rPr>
              <a:t>, dans le groupe </a:t>
            </a:r>
            <a:r>
              <a:rPr lang="fr-FR" sz="1200" b="1" i="0" noProof="1">
                <a:solidFill>
                  <a:schemeClr val="tx1"/>
                </a:solidFill>
                <a:latin typeface="Segoe UI"/>
                <a:ea typeface="Calibri"/>
                <a:cs typeface="Times New Roman"/>
              </a:rPr>
              <a:t>Texte</a:t>
            </a:r>
            <a:r>
              <a:rPr lang="fr-FR" sz="1200" b="0" i="0" noProof="1">
                <a:solidFill>
                  <a:schemeClr val="tx1"/>
                </a:solidFill>
                <a:latin typeface="Segoe UI"/>
                <a:ea typeface="Calibri"/>
                <a:cs typeface="Times New Roman"/>
              </a:rPr>
              <a:t>, cliquez sur </a:t>
            </a:r>
            <a:r>
              <a:rPr lang="fr-FR" sz="1200" b="1" i="0" noProof="1">
                <a:solidFill>
                  <a:schemeClr val="tx1"/>
                </a:solidFill>
                <a:latin typeface="Segoe UI"/>
                <a:ea typeface="Calibri"/>
                <a:cs typeface="Times New Roman"/>
              </a:rPr>
              <a:t>Zone de texte</a:t>
            </a:r>
            <a:r>
              <a:rPr lang="fr-FR" sz="1200" b="0" i="0" noProof="1">
                <a:solidFill>
                  <a:schemeClr val="tx1"/>
                </a:solidFill>
                <a:latin typeface="Segoe UI"/>
                <a:ea typeface="Calibri"/>
                <a:cs typeface="Times New Roman"/>
              </a:rPr>
              <a:t>. Dans la diapositive, faites ensuite glisser le pointeur pour tracer la zone de texte.</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La zone de texte étant sélectionnée, tapez le texte de titre souhaité (Titre).</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Sélectionnez le texte.  Sous l’onglet </a:t>
            </a:r>
            <a:r>
              <a:rPr lang="fr-FR" sz="1200" b="1" i="0" noProof="1">
                <a:solidFill>
                  <a:schemeClr val="tx1"/>
                </a:solidFill>
                <a:latin typeface="Segoe UI"/>
                <a:ea typeface="Calibri"/>
                <a:cs typeface="Times New Roman"/>
              </a:rPr>
              <a:t>Accueil</a:t>
            </a:r>
            <a:r>
              <a:rPr lang="fr-FR" sz="1200" b="0" i="0" noProof="1">
                <a:solidFill>
                  <a:schemeClr val="tx1"/>
                </a:solidFill>
                <a:latin typeface="Segoe UI"/>
                <a:ea typeface="Calibri"/>
                <a:cs typeface="Times New Roman"/>
              </a:rPr>
              <a:t>, dans le groupe </a:t>
            </a:r>
            <a:r>
              <a:rPr lang="fr-FR" sz="1200" b="1" i="0" noProof="1">
                <a:solidFill>
                  <a:schemeClr val="tx1"/>
                </a:solidFill>
                <a:latin typeface="Segoe UI"/>
                <a:ea typeface="Calibri"/>
                <a:cs typeface="Times New Roman"/>
              </a:rPr>
              <a:t>Police</a:t>
            </a:r>
            <a:r>
              <a:rPr lang="fr-FR" sz="1200" b="0" i="0" noProof="1">
                <a:solidFill>
                  <a:schemeClr val="tx1"/>
                </a:solidFill>
                <a:latin typeface="Segoe UI"/>
                <a:ea typeface="Calibri"/>
                <a:cs typeface="Times New Roman"/>
              </a:rPr>
              <a:t>, procédez comme suit :</a:t>
            </a:r>
          </a:p>
          <a:p>
            <a:pPr marL="740664" marR="0" lvl="1" indent="-283464" algn="l" defTabSz="914400">
              <a:lnSpc>
                <a:spcPct val="115000"/>
              </a:lnSpc>
              <a:spcBef>
                <a:spcPts val="600"/>
              </a:spcBef>
              <a:spcAft>
                <a:spcPts val="0"/>
              </a:spcAft>
              <a:buFont typeface="Calibri"/>
              <a:buAutoNum type="alphaLcPeriod"/>
            </a:pPr>
            <a:r>
              <a:rPr lang="fr-FR" sz="1200" b="0" i="0" noProof="1">
                <a:solidFill>
                  <a:schemeClr val="tx1"/>
                </a:solidFill>
                <a:latin typeface="Segoe UI"/>
                <a:ea typeface="Calibri"/>
                <a:cs typeface="Times New Roman"/>
              </a:rPr>
              <a:t>Dans la liste Police, sélectionnez </a:t>
            </a:r>
            <a:r>
              <a:rPr lang="fr-FR" sz="1200" b="1" i="0" noProof="1">
                <a:solidFill>
                  <a:schemeClr val="tx1"/>
                </a:solidFill>
                <a:latin typeface="Segoe UI"/>
                <a:ea typeface="Calibri"/>
                <a:cs typeface="Times New Roman"/>
              </a:rPr>
              <a:t>Calibri (En-têtes)</a:t>
            </a:r>
            <a:r>
              <a:rPr lang="fr-FR" sz="1200" b="0" i="0" noProof="1">
                <a:solidFill>
                  <a:schemeClr val="tx1"/>
                </a:solidFill>
                <a:latin typeface="Segoe UI"/>
                <a:ea typeface="Calibri"/>
                <a:cs typeface="Times New Roman"/>
              </a:rPr>
              <a:t>.</a:t>
            </a:r>
          </a:p>
          <a:p>
            <a:pPr marL="740664" marR="0" lvl="1" indent="-283464" algn="l" defTabSz="914400">
              <a:lnSpc>
                <a:spcPct val="115000"/>
              </a:lnSpc>
              <a:spcBef>
                <a:spcPts val="600"/>
              </a:spcBef>
              <a:spcAft>
                <a:spcPts val="0"/>
              </a:spcAft>
              <a:buFont typeface="Calibri"/>
              <a:buAutoNum type="alphaLcPeriod"/>
            </a:pPr>
            <a:r>
              <a:rPr lang="fr-FR" sz="1200" b="0" i="0" noProof="1">
                <a:solidFill>
                  <a:schemeClr val="tx1"/>
                </a:solidFill>
                <a:latin typeface="Segoe UI"/>
                <a:ea typeface="Calibri"/>
                <a:cs typeface="Times New Roman"/>
              </a:rPr>
              <a:t>Cliquez sur l’icône </a:t>
            </a:r>
            <a:r>
              <a:rPr lang="fr-FR" sz="1200" b="1" i="0" noProof="1">
                <a:solidFill>
                  <a:schemeClr val="tx1"/>
                </a:solidFill>
                <a:latin typeface="Segoe UI"/>
                <a:ea typeface="Calibri"/>
                <a:cs typeface="Times New Roman"/>
              </a:rPr>
              <a:t>Gras</a:t>
            </a:r>
            <a:r>
              <a:rPr lang="fr-FR" sz="1200" b="0" i="0" noProof="1">
                <a:solidFill>
                  <a:schemeClr val="tx1"/>
                </a:solidFill>
                <a:latin typeface="Segoe UI"/>
                <a:ea typeface="Calibri"/>
                <a:cs typeface="Times New Roman"/>
              </a:rPr>
              <a:t>.</a:t>
            </a:r>
          </a:p>
          <a:p>
            <a:pPr marL="740664" marR="0" lvl="1" indent="-283464" algn="l" defTabSz="914400">
              <a:lnSpc>
                <a:spcPct val="115000"/>
              </a:lnSpc>
              <a:spcBef>
                <a:spcPts val="600"/>
              </a:spcBef>
              <a:spcAft>
                <a:spcPts val="0"/>
              </a:spcAft>
              <a:buFont typeface="Calibri"/>
              <a:buAutoNum type="alphaLcPeriod"/>
            </a:pPr>
            <a:r>
              <a:rPr lang="fr-FR" sz="1200" b="0" i="0" noProof="1">
                <a:solidFill>
                  <a:schemeClr val="tx1"/>
                </a:solidFill>
                <a:latin typeface="Segoe UI"/>
                <a:ea typeface="Calibri"/>
                <a:cs typeface="Times New Roman"/>
              </a:rPr>
              <a:t>Dans la zone </a:t>
            </a:r>
            <a:r>
              <a:rPr lang="fr-FR" sz="1200" b="1" i="0" noProof="1">
                <a:solidFill>
                  <a:schemeClr val="tx1"/>
                </a:solidFill>
                <a:latin typeface="Segoe UI"/>
                <a:ea typeface="Calibri"/>
                <a:cs typeface="Times New Roman"/>
              </a:rPr>
              <a:t>Taille de police</a:t>
            </a:r>
            <a:r>
              <a:rPr lang="fr-FR" sz="1200" b="0" i="0" noProof="1">
                <a:solidFill>
                  <a:schemeClr val="tx1"/>
                </a:solidFill>
                <a:latin typeface="Segoe UI"/>
                <a:ea typeface="Calibri"/>
                <a:cs typeface="Times New Roman"/>
              </a:rPr>
              <a:t>, entrez </a:t>
            </a:r>
            <a:r>
              <a:rPr lang="fr-FR" sz="1200" b="1" i="0" noProof="1">
                <a:solidFill>
                  <a:schemeClr val="tx1"/>
                </a:solidFill>
                <a:latin typeface="Segoe UI"/>
                <a:ea typeface="Calibri"/>
                <a:cs typeface="Times New Roman"/>
              </a:rPr>
              <a:t>36 pt</a:t>
            </a:r>
            <a:r>
              <a:rPr lang="fr-FR" sz="1200" b="0" i="0" noProof="1">
                <a:solidFill>
                  <a:schemeClr val="tx1"/>
                </a:solidFill>
                <a:latin typeface="Segoe UI"/>
                <a:ea typeface="Calibri"/>
                <a:cs typeface="Times New Roman"/>
              </a:rPr>
              <a:t>.</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Sous l’onglet </a:t>
            </a:r>
            <a:r>
              <a:rPr lang="fr-FR" sz="1200" b="1" i="0" noProof="1">
                <a:solidFill>
                  <a:schemeClr val="tx1"/>
                </a:solidFill>
                <a:latin typeface="Segoe UI"/>
                <a:ea typeface="Calibri"/>
                <a:cs typeface="Times New Roman"/>
              </a:rPr>
              <a:t>Accueil</a:t>
            </a:r>
            <a:r>
              <a:rPr lang="fr-FR" sz="1200" b="0" i="0" noProof="1">
                <a:solidFill>
                  <a:schemeClr val="tx1"/>
                </a:solidFill>
                <a:latin typeface="Segoe UI"/>
                <a:ea typeface="Calibri"/>
                <a:cs typeface="Times New Roman"/>
              </a:rPr>
              <a:t>, dans le groupe </a:t>
            </a:r>
            <a:r>
              <a:rPr lang="fr-FR" sz="1200" b="1" i="0" noProof="1">
                <a:solidFill>
                  <a:schemeClr val="tx1"/>
                </a:solidFill>
                <a:latin typeface="Segoe UI"/>
                <a:ea typeface="Calibri"/>
                <a:cs typeface="Times New Roman"/>
              </a:rPr>
              <a:t>Paragraphe</a:t>
            </a:r>
            <a:r>
              <a:rPr lang="fr-FR" sz="1200" b="0" i="0" noProof="1">
                <a:solidFill>
                  <a:schemeClr val="tx1"/>
                </a:solidFill>
                <a:latin typeface="Segoe UI"/>
                <a:ea typeface="Calibri"/>
                <a:cs typeface="Times New Roman"/>
              </a:rPr>
              <a:t>, cliquez sur l’icône </a:t>
            </a:r>
            <a:r>
              <a:rPr lang="fr-FR" sz="1200" b="1" i="0" noProof="1">
                <a:solidFill>
                  <a:schemeClr val="tx1"/>
                </a:solidFill>
                <a:latin typeface="Segoe UI"/>
                <a:ea typeface="Calibri"/>
                <a:cs typeface="Times New Roman"/>
              </a:rPr>
              <a:t>Centrer</a:t>
            </a:r>
            <a:r>
              <a:rPr lang="fr-FR" sz="1200" b="0" i="0" noProof="1">
                <a:solidFill>
                  <a:schemeClr val="tx1"/>
                </a:solidFill>
                <a:latin typeface="Segoe UI"/>
                <a:ea typeface="Calibri"/>
                <a:cs typeface="Times New Roman"/>
              </a:rPr>
              <a:t>.</a:t>
            </a:r>
          </a:p>
          <a:p>
            <a:pPr marL="347472" marR="0" indent="-347472" algn="l" defTabSz="914400">
              <a:lnSpc>
                <a:spcPct val="115000"/>
              </a:lnSpc>
              <a:spcBef>
                <a:spcPts val="600"/>
              </a:spcBef>
              <a:spcAft>
                <a:spcPts val="0"/>
              </a:spcAft>
              <a:buFont typeface="Calibri"/>
              <a:buAutoNum type="arabicPeriod"/>
            </a:pPr>
            <a:r>
              <a:rPr lang="fr-FR" sz="1200" b="0" i="0" noProof="1">
                <a:solidFill>
                  <a:srgbClr val="000000"/>
                </a:solidFill>
                <a:latin typeface="Segoe UI"/>
                <a:ea typeface="Times New Roman"/>
                <a:cs typeface="Times New Roman"/>
              </a:rPr>
              <a:t>Sélectionnez la zone de texte. Sous </a:t>
            </a:r>
            <a:r>
              <a:rPr lang="fr-FR" sz="1200" b="1" i="0" noProof="1">
                <a:solidFill>
                  <a:srgbClr val="000000"/>
                </a:solidFill>
                <a:latin typeface="Segoe UI"/>
                <a:ea typeface="Times New Roman"/>
                <a:cs typeface="Times New Roman"/>
              </a:rPr>
              <a:t>Outils de dessins</a:t>
            </a:r>
            <a:r>
              <a:rPr lang="fr-FR" sz="1200" b="0" i="0" noProof="1">
                <a:solidFill>
                  <a:srgbClr val="000000"/>
                </a:solidFill>
                <a:latin typeface="Segoe UI"/>
                <a:ea typeface="Times New Roman"/>
                <a:cs typeface="Times New Roman"/>
              </a:rPr>
              <a:t>, sous l’onglet </a:t>
            </a:r>
            <a:r>
              <a:rPr lang="fr-FR" sz="1200" b="1" i="0" noProof="1">
                <a:solidFill>
                  <a:srgbClr val="000000"/>
                </a:solidFill>
                <a:latin typeface="Segoe UI"/>
                <a:ea typeface="Times New Roman"/>
                <a:cs typeface="Times New Roman"/>
              </a:rPr>
              <a:t>Format</a:t>
            </a:r>
            <a:r>
              <a:rPr lang="fr-FR" sz="1200" b="0" i="0" noProof="1">
                <a:solidFill>
                  <a:srgbClr val="000000"/>
                </a:solidFill>
                <a:latin typeface="Segoe UI"/>
                <a:ea typeface="Times New Roman"/>
                <a:cs typeface="Times New Roman"/>
              </a:rPr>
              <a:t>, cliquez sur la flèche située dans le coin inférieur droit du groupe </a:t>
            </a:r>
            <a:r>
              <a:rPr lang="fr-FR" sz="1200" b="1" i="0" noProof="1">
                <a:solidFill>
                  <a:srgbClr val="000000"/>
                </a:solidFill>
                <a:latin typeface="Segoe UI"/>
                <a:ea typeface="Times New Roman"/>
                <a:cs typeface="Times New Roman"/>
              </a:rPr>
              <a:t>Styles WordArt</a:t>
            </a:r>
            <a:r>
              <a:rPr lang="fr-FR" sz="1200" b="0" i="0" noProof="1">
                <a:solidFill>
                  <a:srgbClr val="000000"/>
                </a:solidFill>
                <a:latin typeface="Segoe UI"/>
                <a:ea typeface="Times New Roman"/>
                <a:cs typeface="Times New Roman"/>
              </a:rPr>
              <a:t> pour ouvrir la boîte de dialogue </a:t>
            </a:r>
            <a:r>
              <a:rPr lang="fr-FR" sz="1200" b="1" i="0" noProof="1">
                <a:solidFill>
                  <a:srgbClr val="000000"/>
                </a:solidFill>
                <a:latin typeface="Segoe UI"/>
                <a:ea typeface="Times New Roman"/>
                <a:cs typeface="Times New Roman"/>
              </a:rPr>
              <a:t>Effets de mise en forme d’un texte</a:t>
            </a:r>
            <a:r>
              <a:rPr lang="fr-FR" sz="1200" b="0" i="0" noProof="1">
                <a:solidFill>
                  <a:srgbClr val="000000"/>
                </a:solidFill>
                <a:latin typeface="Segoe UI"/>
                <a:ea typeface="Times New Roman"/>
                <a:cs typeface="Times New Roman"/>
              </a:rPr>
              <a:t>. </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Dans la boîte de dialogue </a:t>
            </a:r>
            <a:r>
              <a:rPr lang="fr-FR" sz="1200" b="1" i="0" noProof="1">
                <a:solidFill>
                  <a:schemeClr val="tx1"/>
                </a:solidFill>
                <a:latin typeface="Segoe UI"/>
                <a:ea typeface="Calibri"/>
                <a:cs typeface="Times New Roman"/>
              </a:rPr>
              <a:t>Effets de mise en forme d’un texte</a:t>
            </a:r>
            <a:r>
              <a:rPr lang="fr-FR" sz="1200" b="0" i="0" noProof="1">
                <a:solidFill>
                  <a:schemeClr val="tx1"/>
                </a:solidFill>
                <a:latin typeface="Segoe UI"/>
                <a:ea typeface="Calibri"/>
                <a:cs typeface="Times New Roman"/>
              </a:rPr>
              <a:t>, cliquez sur </a:t>
            </a:r>
            <a:r>
              <a:rPr lang="fr-FR" sz="1200" b="1" i="0" noProof="1">
                <a:solidFill>
                  <a:schemeClr val="tx1"/>
                </a:solidFill>
                <a:latin typeface="Segoe UI"/>
                <a:ea typeface="Calibri"/>
                <a:cs typeface="Times New Roman"/>
              </a:rPr>
              <a:t>Réflexion</a:t>
            </a:r>
            <a:r>
              <a:rPr lang="fr-FR" sz="1200" b="0" i="0" noProof="1">
                <a:solidFill>
                  <a:schemeClr val="tx1"/>
                </a:solidFill>
                <a:latin typeface="Segoe UI"/>
                <a:ea typeface="Calibri"/>
                <a:cs typeface="Times New Roman"/>
              </a:rPr>
              <a:t> dans le volet gauche. Dans le volet droit, sous </a:t>
            </a:r>
            <a:r>
              <a:rPr lang="fr-FR" sz="1200" b="1" i="0" noProof="1">
                <a:solidFill>
                  <a:schemeClr val="tx1"/>
                </a:solidFill>
                <a:latin typeface="Segoe UI"/>
                <a:ea typeface="Calibri"/>
                <a:cs typeface="Times New Roman"/>
              </a:rPr>
              <a:t>Réflexion</a:t>
            </a:r>
            <a:r>
              <a:rPr lang="fr-FR" sz="1200" b="0" i="0" noProof="1">
                <a:solidFill>
                  <a:schemeClr val="tx1"/>
                </a:solidFill>
                <a:latin typeface="Segoe UI"/>
                <a:ea typeface="Calibri"/>
                <a:cs typeface="Times New Roman"/>
              </a:rPr>
              <a:t>, cliquez sur la flèche située à droite de l’option </a:t>
            </a:r>
            <a:r>
              <a:rPr lang="fr-FR" sz="1200" b="1" i="0" noProof="1">
                <a:solidFill>
                  <a:schemeClr val="tx1"/>
                </a:solidFill>
                <a:latin typeface="Segoe UI"/>
                <a:ea typeface="Calibri"/>
                <a:cs typeface="Times New Roman"/>
              </a:rPr>
              <a:t>Présélections</a:t>
            </a:r>
            <a:r>
              <a:rPr lang="fr-FR" sz="1200" b="0" i="0" noProof="1">
                <a:solidFill>
                  <a:schemeClr val="tx1"/>
                </a:solidFill>
                <a:latin typeface="Segoe UI"/>
                <a:ea typeface="Calibri"/>
                <a:cs typeface="Times New Roman"/>
              </a:rPr>
              <a:t> puis, sous </a:t>
            </a:r>
            <a:r>
              <a:rPr lang="fr-FR" sz="1200" b="1" i="0" noProof="1">
                <a:solidFill>
                  <a:schemeClr val="tx1"/>
                </a:solidFill>
                <a:latin typeface="Segoe UI"/>
                <a:ea typeface="Calibri"/>
                <a:cs typeface="Times New Roman"/>
              </a:rPr>
              <a:t>Variations de réflexion</a:t>
            </a:r>
            <a:r>
              <a:rPr lang="fr-FR" sz="1200" b="0" i="0" noProof="1">
                <a:solidFill>
                  <a:schemeClr val="tx1"/>
                </a:solidFill>
                <a:latin typeface="Segoe UI"/>
                <a:ea typeface="Calibri"/>
                <a:cs typeface="Times New Roman"/>
              </a:rPr>
              <a:t>, sélectionnez </a:t>
            </a:r>
            <a:r>
              <a:rPr lang="fr-FR" sz="1200" b="1" i="0" noProof="1">
                <a:solidFill>
                  <a:schemeClr val="tx1"/>
                </a:solidFill>
                <a:latin typeface="Segoe UI"/>
                <a:ea typeface="Calibri"/>
                <a:cs typeface="Times New Roman"/>
              </a:rPr>
              <a:t>Semi-réflexion, décalage4</a:t>
            </a:r>
            <a:r>
              <a:rPr lang="fr-FR" sz="1200" b="0" i="0" noProof="1">
                <a:solidFill>
                  <a:schemeClr val="tx1"/>
                </a:solidFill>
                <a:latin typeface="Segoe UI"/>
                <a:ea typeface="Calibri"/>
                <a:cs typeface="Times New Roman"/>
              </a:rPr>
              <a:t> </a:t>
            </a:r>
            <a:r>
              <a:rPr lang="fr-FR" sz="1200" b="1" i="0" noProof="1">
                <a:solidFill>
                  <a:schemeClr val="tx1"/>
                </a:solidFill>
                <a:latin typeface="Segoe UI"/>
                <a:ea typeface="Calibri"/>
                <a:cs typeface="Times New Roman"/>
              </a:rPr>
              <a:t>pts</a:t>
            </a:r>
            <a:r>
              <a:rPr lang="fr-FR" sz="1200" b="0" i="0" noProof="1">
                <a:solidFill>
                  <a:schemeClr val="tx1"/>
                </a:solidFill>
                <a:latin typeface="Segoe UI"/>
                <a:ea typeface="Calibri"/>
                <a:cs typeface="Times New Roman"/>
              </a:rPr>
              <a:t> (seconde ligne, deuxième option à partir de la gauche).  Fermez la boîte de dialogue</a:t>
            </a:r>
            <a:r>
              <a:rPr lang="fr-FR" sz="1200" b="0" i="0" baseline="0" noProof="1">
                <a:solidFill>
                  <a:schemeClr val="tx1"/>
                </a:solidFill>
                <a:latin typeface="Segoe UI"/>
                <a:ea typeface="Calibri"/>
                <a:cs typeface="Times New Roman"/>
              </a:rPr>
              <a:t> </a:t>
            </a:r>
            <a:r>
              <a:rPr lang="fr-FR" sz="1200" b="1" i="0" baseline="0" noProof="1">
                <a:solidFill>
                  <a:schemeClr val="tx1"/>
                </a:solidFill>
                <a:latin typeface="Segoe UI"/>
                <a:ea typeface="Calibri"/>
                <a:cs typeface="Times New Roman"/>
              </a:rPr>
              <a:t>Effets de mise en forme d’un texte</a:t>
            </a:r>
            <a:r>
              <a:rPr lang="fr-FR" sz="1200" b="0" i="0" baseline="0" noProof="1">
                <a:solidFill>
                  <a:schemeClr val="tx1"/>
                </a:solidFill>
                <a:latin typeface="Segoe UI"/>
                <a:ea typeface="Calibri"/>
                <a:cs typeface="Times New Roman"/>
              </a:rPr>
              <a:t>.</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Sous </a:t>
            </a:r>
            <a:r>
              <a:rPr lang="fr-FR" sz="1200" b="1" i="0" noProof="1">
                <a:solidFill>
                  <a:schemeClr val="tx1"/>
                </a:solidFill>
                <a:latin typeface="Segoe UI"/>
                <a:ea typeface="Calibri"/>
                <a:cs typeface="Times New Roman"/>
              </a:rPr>
              <a:t>Outils de dessin</a:t>
            </a:r>
            <a:r>
              <a:rPr lang="fr-FR" sz="1200" b="0" i="0" noProof="1">
                <a:solidFill>
                  <a:schemeClr val="tx1"/>
                </a:solidFill>
                <a:latin typeface="Segoe UI"/>
                <a:ea typeface="Calibri"/>
                <a:cs typeface="Times New Roman"/>
              </a:rPr>
              <a:t>, sous l’onglet </a:t>
            </a:r>
            <a:r>
              <a:rPr lang="fr-FR" sz="1200" b="1" i="0" noProof="1">
                <a:solidFill>
                  <a:schemeClr val="tx1"/>
                </a:solidFill>
                <a:latin typeface="Segoe UI"/>
                <a:ea typeface="Calibri"/>
                <a:cs typeface="Times New Roman"/>
              </a:rPr>
              <a:t>Format</a:t>
            </a:r>
            <a:r>
              <a:rPr lang="fr-FR" sz="1200" b="0" i="0" noProof="1">
                <a:solidFill>
                  <a:schemeClr val="tx1"/>
                </a:solidFill>
                <a:latin typeface="Segoe UI"/>
                <a:ea typeface="Calibri"/>
                <a:cs typeface="Times New Roman"/>
              </a:rPr>
              <a:t>, cliquez sur la flèche située dans le coin inférieur droit du groupe </a:t>
            </a:r>
            <a:r>
              <a:rPr lang="fr-FR" sz="1200" b="1" i="0" noProof="1">
                <a:solidFill>
                  <a:schemeClr val="tx1"/>
                </a:solidFill>
                <a:latin typeface="Segoe UI"/>
                <a:ea typeface="Calibri"/>
                <a:cs typeface="Times New Roman"/>
              </a:rPr>
              <a:t>Taille</a:t>
            </a:r>
            <a:r>
              <a:rPr lang="fr-FR" sz="1200" b="0" i="0" noProof="1">
                <a:solidFill>
                  <a:schemeClr val="tx1"/>
                </a:solidFill>
                <a:latin typeface="Segoe UI"/>
                <a:ea typeface="Calibri"/>
                <a:cs typeface="Times New Roman"/>
              </a:rPr>
              <a:t> pour ouvrir la boîte de dialogue </a:t>
            </a:r>
            <a:r>
              <a:rPr lang="fr-FR" sz="1200" b="1" i="0" noProof="1">
                <a:solidFill>
                  <a:schemeClr val="tx1"/>
                </a:solidFill>
                <a:latin typeface="Segoe UI"/>
                <a:ea typeface="Calibri"/>
                <a:cs typeface="Times New Roman"/>
              </a:rPr>
              <a:t>Format de la forme</a:t>
            </a:r>
            <a:r>
              <a:rPr lang="fr-FR" sz="1200" b="0" i="0" noProof="1">
                <a:solidFill>
                  <a:schemeClr val="tx1"/>
                </a:solidFill>
                <a:latin typeface="Segoe UI"/>
                <a:ea typeface="Calibri"/>
                <a:cs typeface="Times New Roman"/>
              </a:rPr>
              <a:t>.</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Dans la boîte de dialogue </a:t>
            </a:r>
            <a:r>
              <a:rPr lang="fr-FR" sz="1200" b="1" i="0" noProof="1">
                <a:solidFill>
                  <a:schemeClr val="tx1"/>
                </a:solidFill>
                <a:latin typeface="Segoe UI"/>
                <a:ea typeface="Calibri"/>
                <a:cs typeface="Times New Roman"/>
              </a:rPr>
              <a:t>Format de la forme</a:t>
            </a:r>
            <a:r>
              <a:rPr lang="fr-FR" sz="1200" b="0" i="0" noProof="1">
                <a:solidFill>
                  <a:schemeClr val="tx1"/>
                </a:solidFill>
                <a:latin typeface="Segoe UI"/>
                <a:ea typeface="Calibri"/>
                <a:cs typeface="Times New Roman"/>
              </a:rPr>
              <a:t> sélectionnez </a:t>
            </a:r>
            <a:r>
              <a:rPr lang="fr-FR" sz="1200" b="1" i="0" noProof="1">
                <a:solidFill>
                  <a:schemeClr val="tx1"/>
                </a:solidFill>
                <a:latin typeface="Segoe UI"/>
                <a:ea typeface="Calibri"/>
                <a:cs typeface="Times New Roman"/>
              </a:rPr>
              <a:t>Position</a:t>
            </a:r>
            <a:r>
              <a:rPr lang="fr-FR" sz="1200" b="0" i="0" noProof="1">
                <a:solidFill>
                  <a:schemeClr val="tx1"/>
                </a:solidFill>
                <a:latin typeface="Segoe UI"/>
                <a:ea typeface="Calibri"/>
                <a:cs typeface="Times New Roman"/>
              </a:rPr>
              <a:t> dans le volet gauche. Dans le volet droit, sous </a:t>
            </a:r>
            <a:r>
              <a:rPr lang="fr-FR" sz="1200" b="1" i="0" noProof="1">
                <a:solidFill>
                  <a:schemeClr val="tx1"/>
                </a:solidFill>
                <a:latin typeface="Segoe UI"/>
                <a:ea typeface="Calibri"/>
                <a:cs typeface="Times New Roman"/>
              </a:rPr>
              <a:t>Position</a:t>
            </a:r>
            <a:r>
              <a:rPr lang="fr-FR" sz="1200" b="0" i="0" noProof="1">
                <a:solidFill>
                  <a:schemeClr val="tx1"/>
                </a:solidFill>
                <a:latin typeface="Segoe UI"/>
                <a:ea typeface="Calibri"/>
                <a:cs typeface="Times New Roman"/>
              </a:rPr>
              <a:t>, procédez comme suit :</a:t>
            </a:r>
          </a:p>
          <a:p>
            <a:pPr marL="740664" marR="0" lvl="1" indent="-283464" algn="l" defTabSz="914400">
              <a:lnSpc>
                <a:spcPct val="115000"/>
              </a:lnSpc>
              <a:spcBef>
                <a:spcPts val="600"/>
              </a:spcBef>
              <a:spcAft>
                <a:spcPts val="0"/>
              </a:spcAft>
              <a:buFont typeface="Calibri"/>
              <a:buAutoNum type="alphaLcPeriod"/>
            </a:pPr>
            <a:r>
              <a:rPr lang="fr-FR" sz="1200" b="0" i="0" noProof="1">
                <a:solidFill>
                  <a:schemeClr val="tx1"/>
                </a:solidFill>
                <a:latin typeface="Segoe UI"/>
                <a:ea typeface="Calibri"/>
                <a:cs typeface="Times New Roman"/>
              </a:rPr>
              <a:t>Dans la zone </a:t>
            </a:r>
            <a:r>
              <a:rPr lang="fr-FR" sz="1200" b="1" i="0" noProof="1">
                <a:solidFill>
                  <a:schemeClr val="tx1"/>
                </a:solidFill>
                <a:latin typeface="Segoe UI"/>
                <a:ea typeface="Calibri"/>
                <a:cs typeface="Times New Roman"/>
              </a:rPr>
              <a:t>Horizontal</a:t>
            </a:r>
            <a:r>
              <a:rPr lang="fr-FR" sz="1200" b="0" i="0" noProof="1">
                <a:solidFill>
                  <a:schemeClr val="tx1"/>
                </a:solidFill>
                <a:latin typeface="Segoe UI"/>
                <a:ea typeface="Calibri"/>
                <a:cs typeface="Times New Roman"/>
              </a:rPr>
              <a:t>, entrez </a:t>
            </a:r>
            <a:r>
              <a:rPr lang="fr-FR" sz="1200" b="1" i="0" noProof="1">
                <a:solidFill>
                  <a:schemeClr val="tx1"/>
                </a:solidFill>
                <a:latin typeface="Segoe UI"/>
                <a:ea typeface="Calibri"/>
                <a:cs typeface="Times New Roman"/>
              </a:rPr>
              <a:t>11,61 cm </a:t>
            </a:r>
            <a:r>
              <a:rPr lang="fr-FR" sz="1200" b="0" i="0" noProof="1">
                <a:solidFill>
                  <a:schemeClr val="tx1"/>
                </a:solidFill>
                <a:latin typeface="Segoe UI"/>
                <a:ea typeface="Calibri"/>
                <a:cs typeface="Times New Roman"/>
              </a:rPr>
              <a:t> à partir du </a:t>
            </a:r>
            <a:r>
              <a:rPr lang="fr-FR" sz="1200" b="1" i="0" noProof="1">
                <a:solidFill>
                  <a:schemeClr val="tx1"/>
                </a:solidFill>
                <a:latin typeface="Segoe UI"/>
                <a:ea typeface="Calibri"/>
                <a:cs typeface="Times New Roman"/>
              </a:rPr>
              <a:t>Coin supérieur gauche</a:t>
            </a:r>
            <a:r>
              <a:rPr lang="fr-FR" sz="1200" b="0" i="0" noProof="1">
                <a:solidFill>
                  <a:schemeClr val="tx1"/>
                </a:solidFill>
                <a:latin typeface="Segoe UI"/>
                <a:ea typeface="Calibri"/>
                <a:cs typeface="Times New Roman"/>
              </a:rPr>
              <a:t>.</a:t>
            </a:r>
          </a:p>
          <a:p>
            <a:pPr marL="740664" marR="0" lvl="1" indent="-283464" algn="l" defTabSz="914400">
              <a:lnSpc>
                <a:spcPct val="115000"/>
              </a:lnSpc>
              <a:spcBef>
                <a:spcPts val="600"/>
              </a:spcBef>
              <a:spcAft>
                <a:spcPts val="0"/>
              </a:spcAft>
              <a:buFont typeface="Calibri"/>
              <a:buAutoNum type="alphaLcPeriod"/>
            </a:pPr>
            <a:r>
              <a:rPr lang="fr-FR" sz="1200" b="0" i="0" noProof="1">
                <a:solidFill>
                  <a:schemeClr val="tx1"/>
                </a:solidFill>
                <a:latin typeface="Segoe UI"/>
                <a:ea typeface="Calibri"/>
                <a:cs typeface="Times New Roman"/>
              </a:rPr>
              <a:t>Dans la zone </a:t>
            </a:r>
            <a:r>
              <a:rPr lang="fr-FR" sz="1200" b="1" i="0" noProof="1">
                <a:solidFill>
                  <a:schemeClr val="tx1"/>
                </a:solidFill>
                <a:latin typeface="Segoe UI"/>
                <a:ea typeface="Calibri"/>
                <a:cs typeface="Times New Roman"/>
              </a:rPr>
              <a:t>Vertical</a:t>
            </a:r>
            <a:r>
              <a:rPr lang="fr-FR" sz="1200" b="0" i="0" noProof="1">
                <a:solidFill>
                  <a:schemeClr val="tx1"/>
                </a:solidFill>
                <a:latin typeface="Segoe UI"/>
                <a:ea typeface="Calibri"/>
                <a:cs typeface="Times New Roman"/>
              </a:rPr>
              <a:t>, entrez </a:t>
            </a:r>
            <a:r>
              <a:rPr lang="fr-FR" sz="1200" b="1" i="0" noProof="1">
                <a:solidFill>
                  <a:schemeClr val="tx1"/>
                </a:solidFill>
                <a:latin typeface="Segoe UI"/>
                <a:ea typeface="Calibri"/>
                <a:cs typeface="Times New Roman"/>
              </a:rPr>
              <a:t>0,82 cm</a:t>
            </a:r>
            <a:r>
              <a:rPr lang="fr-FR" sz="1200" b="0" i="0" noProof="1">
                <a:solidFill>
                  <a:schemeClr val="tx1"/>
                </a:solidFill>
                <a:latin typeface="Segoe UI"/>
                <a:ea typeface="Calibri"/>
                <a:cs typeface="Times New Roman"/>
              </a:rPr>
              <a:t> à partir du </a:t>
            </a:r>
            <a:r>
              <a:rPr lang="fr-FR" sz="1200" b="1" i="0" noProof="1">
                <a:solidFill>
                  <a:schemeClr val="tx1"/>
                </a:solidFill>
                <a:latin typeface="Segoe UI"/>
                <a:ea typeface="Calibri"/>
                <a:cs typeface="Times New Roman"/>
              </a:rPr>
              <a:t>Coin supérieur gauche</a:t>
            </a:r>
            <a:r>
              <a:rPr lang="fr-FR" sz="1200" b="0" i="0" noProof="1">
                <a:solidFill>
                  <a:schemeClr val="tx1"/>
                </a:solidFill>
                <a:latin typeface="Segoe UI"/>
                <a:ea typeface="Calibri"/>
                <a:cs typeface="Times New Roman"/>
              </a:rPr>
              <a:t>. Fermez la boîte de dialogue </a:t>
            </a:r>
            <a:r>
              <a:rPr lang="fr-FR" sz="1200" b="0" i="0" baseline="0" noProof="1">
                <a:solidFill>
                  <a:schemeClr val="tx1"/>
                </a:solidFill>
                <a:latin typeface="Segoe UI"/>
                <a:ea typeface="Calibri"/>
                <a:cs typeface="Times New Roman"/>
              </a:rPr>
              <a:t> </a:t>
            </a:r>
            <a:r>
              <a:rPr lang="fr-FR" sz="1200" b="1" i="0" baseline="0" noProof="1">
                <a:solidFill>
                  <a:schemeClr val="tx1"/>
                </a:solidFill>
                <a:latin typeface="Segoe UI"/>
                <a:ea typeface="Calibri"/>
                <a:cs typeface="Times New Roman"/>
              </a:rPr>
              <a:t>Format de la forme</a:t>
            </a:r>
            <a:r>
              <a:rPr lang="fr-FR" sz="1200" b="0" i="0" baseline="0" noProof="1">
                <a:solidFill>
                  <a:schemeClr val="tx1"/>
                </a:solidFill>
                <a:latin typeface="Segoe UI"/>
                <a:ea typeface="Calibri"/>
                <a:cs typeface="Times New Roman"/>
              </a:rPr>
              <a:t>.</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Sous l’onglet </a:t>
            </a:r>
            <a:r>
              <a:rPr lang="fr-FR" sz="1200" b="1" i="0" noProof="1">
                <a:solidFill>
                  <a:schemeClr val="tx1"/>
                </a:solidFill>
                <a:latin typeface="Segoe UI"/>
                <a:ea typeface="Calibri"/>
                <a:cs typeface="Times New Roman"/>
              </a:rPr>
              <a:t>Insertion</a:t>
            </a:r>
            <a:r>
              <a:rPr lang="fr-FR" sz="1200" b="0" i="0" noProof="1">
                <a:solidFill>
                  <a:schemeClr val="tx1"/>
                </a:solidFill>
                <a:latin typeface="Segoe UI"/>
                <a:ea typeface="Calibri"/>
                <a:cs typeface="Times New Roman"/>
              </a:rPr>
              <a:t>, dans le groupe </a:t>
            </a:r>
            <a:r>
              <a:rPr lang="fr-FR" sz="1200" b="1" i="0" noProof="1">
                <a:solidFill>
                  <a:schemeClr val="tx1"/>
                </a:solidFill>
                <a:latin typeface="Segoe UI"/>
                <a:ea typeface="Calibri"/>
                <a:cs typeface="Times New Roman"/>
              </a:rPr>
              <a:t>Texte</a:t>
            </a:r>
            <a:r>
              <a:rPr lang="fr-FR" sz="1200" b="0" i="0" noProof="1">
                <a:solidFill>
                  <a:schemeClr val="tx1"/>
                </a:solidFill>
                <a:latin typeface="Segoe UI"/>
                <a:ea typeface="Calibri"/>
                <a:cs typeface="Times New Roman"/>
              </a:rPr>
              <a:t>, cliquez sur </a:t>
            </a:r>
            <a:r>
              <a:rPr lang="fr-FR" sz="1200" b="1" i="0" noProof="1">
                <a:solidFill>
                  <a:schemeClr val="tx1"/>
                </a:solidFill>
                <a:latin typeface="Segoe UI"/>
                <a:ea typeface="Calibri"/>
                <a:cs typeface="Times New Roman"/>
              </a:rPr>
              <a:t>Zone de texte</a:t>
            </a:r>
            <a:r>
              <a:rPr lang="fr-FR" sz="1200" b="0" i="0" noProof="1">
                <a:solidFill>
                  <a:schemeClr val="tx1"/>
                </a:solidFill>
                <a:latin typeface="Segoe UI"/>
                <a:ea typeface="Calibri"/>
                <a:cs typeface="Times New Roman"/>
              </a:rPr>
              <a:t>. Dans la diapositive, faites ensuite glisser le pointeur pour tracer la zone de texte.</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La zone de texte étant sélectionnée, tapez le texte du corps souhaité.</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Sélectionnez le texte.  Sous l’onglet </a:t>
            </a:r>
            <a:r>
              <a:rPr lang="fr-FR" sz="1200" b="1" i="0" noProof="1">
                <a:solidFill>
                  <a:schemeClr val="tx1"/>
                </a:solidFill>
                <a:latin typeface="Segoe UI"/>
                <a:ea typeface="Calibri"/>
                <a:cs typeface="Times New Roman"/>
              </a:rPr>
              <a:t>Accueil</a:t>
            </a:r>
            <a:r>
              <a:rPr lang="fr-FR" sz="1200" b="0" i="0" noProof="1">
                <a:solidFill>
                  <a:schemeClr val="tx1"/>
                </a:solidFill>
                <a:latin typeface="Segoe UI"/>
                <a:ea typeface="Calibri"/>
                <a:cs typeface="Times New Roman"/>
              </a:rPr>
              <a:t>, dans le groupe </a:t>
            </a:r>
            <a:r>
              <a:rPr lang="fr-FR" sz="1200" b="1" i="0" noProof="1">
                <a:solidFill>
                  <a:schemeClr val="tx1"/>
                </a:solidFill>
                <a:latin typeface="Segoe UI"/>
                <a:ea typeface="Calibri"/>
                <a:cs typeface="Times New Roman"/>
              </a:rPr>
              <a:t>Police</a:t>
            </a:r>
            <a:r>
              <a:rPr lang="fr-FR" sz="1200" b="0" i="0" noProof="1">
                <a:solidFill>
                  <a:schemeClr val="tx1"/>
                </a:solidFill>
                <a:latin typeface="Segoe UI"/>
                <a:ea typeface="Calibri"/>
                <a:cs typeface="Times New Roman"/>
              </a:rPr>
              <a:t>, sélectionnez </a:t>
            </a:r>
            <a:r>
              <a:rPr lang="fr-FR" sz="1200" b="1" i="0" noProof="1">
                <a:solidFill>
                  <a:schemeClr val="tx1"/>
                </a:solidFill>
                <a:latin typeface="Segoe UI"/>
                <a:ea typeface="Calibri"/>
                <a:cs typeface="Times New Roman"/>
              </a:rPr>
              <a:t>Calibri</a:t>
            </a:r>
            <a:r>
              <a:rPr lang="fr-FR" sz="1200" b="0" i="0" noProof="1">
                <a:solidFill>
                  <a:schemeClr val="tx1"/>
                </a:solidFill>
                <a:latin typeface="Segoe UI"/>
                <a:ea typeface="Calibri"/>
                <a:cs typeface="Times New Roman"/>
              </a:rPr>
              <a:t> dans la liste </a:t>
            </a:r>
            <a:r>
              <a:rPr lang="fr-FR" sz="1200" b="1" i="0" noProof="1">
                <a:solidFill>
                  <a:schemeClr val="tx1"/>
                </a:solidFill>
                <a:latin typeface="Segoe UI"/>
                <a:ea typeface="Calibri"/>
                <a:cs typeface="Times New Roman"/>
              </a:rPr>
              <a:t>Police</a:t>
            </a:r>
            <a:r>
              <a:rPr lang="fr-FR" sz="1200" b="0" i="0" noProof="1">
                <a:solidFill>
                  <a:schemeClr val="tx1"/>
                </a:solidFill>
                <a:latin typeface="Segoe UI"/>
                <a:ea typeface="Calibri"/>
                <a:cs typeface="Times New Roman"/>
              </a:rPr>
              <a:t>, puis sélectionnez </a:t>
            </a:r>
            <a:r>
              <a:rPr lang="fr-FR" sz="1200" b="1" i="0" noProof="1">
                <a:solidFill>
                  <a:schemeClr val="tx1"/>
                </a:solidFill>
                <a:latin typeface="Segoe UI"/>
                <a:ea typeface="Calibri"/>
                <a:cs typeface="Times New Roman"/>
              </a:rPr>
              <a:t>28</a:t>
            </a:r>
            <a:r>
              <a:rPr lang="fr-FR" sz="1200" b="0" i="0" noProof="1">
                <a:solidFill>
                  <a:schemeClr val="tx1"/>
                </a:solidFill>
                <a:latin typeface="Segoe UI"/>
                <a:ea typeface="Calibri"/>
                <a:cs typeface="Times New Roman"/>
              </a:rPr>
              <a:t> </a:t>
            </a:r>
            <a:r>
              <a:rPr lang="fr-FR" sz="1200" b="1" i="0" noProof="1">
                <a:solidFill>
                  <a:schemeClr val="tx1"/>
                </a:solidFill>
                <a:latin typeface="Segoe UI"/>
                <a:ea typeface="Calibri"/>
                <a:cs typeface="Times New Roman"/>
              </a:rPr>
              <a:t>pt </a:t>
            </a:r>
            <a:r>
              <a:rPr lang="fr-FR" sz="1200" b="0" i="0" noProof="1">
                <a:solidFill>
                  <a:schemeClr val="tx1"/>
                </a:solidFill>
                <a:latin typeface="Segoe UI"/>
                <a:ea typeface="Calibri"/>
                <a:cs typeface="Times New Roman"/>
              </a:rPr>
              <a:t>dans la liste </a:t>
            </a:r>
            <a:r>
              <a:rPr lang="fr-FR" sz="1200" b="1" i="0" noProof="1">
                <a:solidFill>
                  <a:schemeClr val="tx1"/>
                </a:solidFill>
                <a:latin typeface="Segoe UI"/>
                <a:ea typeface="Calibri"/>
                <a:cs typeface="Times New Roman"/>
              </a:rPr>
              <a:t>Taille</a:t>
            </a:r>
            <a:r>
              <a:rPr lang="fr-FR" sz="1200" b="0" i="0" noProof="1">
                <a:solidFill>
                  <a:schemeClr val="tx1"/>
                </a:solidFill>
                <a:latin typeface="Segoe UI"/>
                <a:ea typeface="Calibri"/>
                <a:cs typeface="Times New Roman"/>
              </a:rPr>
              <a:t> </a:t>
            </a:r>
            <a:r>
              <a:rPr lang="fr-FR" sz="1200" b="1" i="0" noProof="1">
                <a:solidFill>
                  <a:schemeClr val="tx1"/>
                </a:solidFill>
                <a:latin typeface="Segoe UI"/>
                <a:ea typeface="Calibri"/>
                <a:cs typeface="Times New Roman"/>
              </a:rPr>
              <a:t>de police</a:t>
            </a:r>
            <a:r>
              <a:rPr lang="fr-FR" sz="1200" b="0" i="0" noProof="1">
                <a:solidFill>
                  <a:schemeClr val="tx1"/>
                </a:solidFill>
                <a:latin typeface="Segoe UI"/>
                <a:ea typeface="Calibri"/>
                <a:cs typeface="Times New Roman"/>
              </a:rPr>
              <a:t>.</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Sous </a:t>
            </a:r>
            <a:r>
              <a:rPr lang="fr-FR" sz="1200" b="1" i="0" noProof="1">
                <a:solidFill>
                  <a:schemeClr val="tx1"/>
                </a:solidFill>
                <a:latin typeface="Segoe UI"/>
                <a:ea typeface="Calibri"/>
                <a:cs typeface="Times New Roman"/>
              </a:rPr>
              <a:t>Outils de dessin</a:t>
            </a:r>
            <a:r>
              <a:rPr lang="fr-FR" sz="1200" b="0" i="0" noProof="1">
                <a:solidFill>
                  <a:schemeClr val="tx1"/>
                </a:solidFill>
                <a:latin typeface="Segoe UI"/>
                <a:ea typeface="Calibri"/>
                <a:cs typeface="Times New Roman"/>
              </a:rPr>
              <a:t>, sous l’onglet </a:t>
            </a:r>
            <a:r>
              <a:rPr lang="fr-FR" sz="1200" b="1" i="0" noProof="1">
                <a:solidFill>
                  <a:schemeClr val="tx1"/>
                </a:solidFill>
                <a:latin typeface="Segoe UI"/>
                <a:ea typeface="Calibri"/>
                <a:cs typeface="Times New Roman"/>
              </a:rPr>
              <a:t>Format</a:t>
            </a:r>
            <a:r>
              <a:rPr lang="fr-FR" sz="1200" b="0" i="0" noProof="1">
                <a:solidFill>
                  <a:schemeClr val="tx1"/>
                </a:solidFill>
                <a:latin typeface="Segoe UI"/>
                <a:ea typeface="Calibri"/>
                <a:cs typeface="Times New Roman"/>
              </a:rPr>
              <a:t>, cliquez sur la flèche située dans le coin inférieur droit du groupe </a:t>
            </a:r>
            <a:r>
              <a:rPr lang="fr-FR" sz="1200" b="1" i="0" noProof="1">
                <a:solidFill>
                  <a:schemeClr val="tx1"/>
                </a:solidFill>
                <a:latin typeface="Segoe UI"/>
                <a:ea typeface="Calibri"/>
                <a:cs typeface="Times New Roman"/>
              </a:rPr>
              <a:t>Taille</a:t>
            </a:r>
            <a:r>
              <a:rPr lang="fr-FR" sz="1200" b="0" i="0" noProof="1">
                <a:solidFill>
                  <a:schemeClr val="tx1"/>
                </a:solidFill>
                <a:latin typeface="Segoe UI"/>
                <a:ea typeface="Calibri"/>
                <a:cs typeface="Times New Roman"/>
              </a:rPr>
              <a:t> pour lancer la boîte de dialogue </a:t>
            </a:r>
            <a:r>
              <a:rPr lang="fr-FR" sz="1200" b="1" i="0" noProof="1">
                <a:solidFill>
                  <a:schemeClr val="tx1"/>
                </a:solidFill>
                <a:latin typeface="Segoe UI"/>
                <a:ea typeface="Calibri"/>
                <a:cs typeface="Times New Roman"/>
              </a:rPr>
              <a:t>Format de la forme</a:t>
            </a:r>
            <a:r>
              <a:rPr lang="fr-FR" sz="1200" b="0" i="0" noProof="1">
                <a:solidFill>
                  <a:schemeClr val="tx1"/>
                </a:solidFill>
                <a:latin typeface="Segoe UI"/>
                <a:ea typeface="Calibri"/>
                <a:cs typeface="Times New Roman"/>
              </a:rPr>
              <a:t>. Dans le volet gauche, sélectionnez ensuite </a:t>
            </a:r>
            <a:r>
              <a:rPr lang="fr-FR" sz="1200" b="1" i="0" noProof="1">
                <a:solidFill>
                  <a:schemeClr val="tx1"/>
                </a:solidFill>
                <a:latin typeface="Segoe UI"/>
                <a:ea typeface="Calibri"/>
                <a:cs typeface="Times New Roman"/>
              </a:rPr>
              <a:t>Position</a:t>
            </a:r>
            <a:r>
              <a:rPr lang="fr-FR" sz="1200" b="0" i="0" noProof="1">
                <a:solidFill>
                  <a:schemeClr val="tx1"/>
                </a:solidFill>
                <a:latin typeface="Segoe UI"/>
                <a:ea typeface="Calibri"/>
                <a:cs typeface="Times New Roman"/>
              </a:rPr>
              <a:t>. Dans le volet droit, sous </a:t>
            </a:r>
            <a:r>
              <a:rPr lang="fr-FR" sz="1200" b="1" i="0" noProof="1">
                <a:solidFill>
                  <a:schemeClr val="tx1"/>
                </a:solidFill>
                <a:latin typeface="Segoe UI"/>
                <a:ea typeface="Calibri"/>
                <a:cs typeface="Times New Roman"/>
              </a:rPr>
              <a:t>Position</a:t>
            </a:r>
            <a:r>
              <a:rPr lang="fr-FR" sz="1200" b="0" i="0" noProof="1">
                <a:solidFill>
                  <a:schemeClr val="tx1"/>
                </a:solidFill>
                <a:latin typeface="Segoe UI"/>
                <a:ea typeface="Calibri"/>
                <a:cs typeface="Times New Roman"/>
              </a:rPr>
              <a:t>, procédez comme suit :</a:t>
            </a:r>
          </a:p>
          <a:p>
            <a:pPr marL="740664" marR="0" lvl="1" indent="-283464" algn="l" defTabSz="914400">
              <a:lnSpc>
                <a:spcPct val="115000"/>
              </a:lnSpc>
              <a:spcBef>
                <a:spcPts val="600"/>
              </a:spcBef>
              <a:spcAft>
                <a:spcPts val="0"/>
              </a:spcAft>
              <a:buFont typeface="Calibri"/>
              <a:buAutoNum type="alphaLcPeriod"/>
            </a:pPr>
            <a:r>
              <a:rPr lang="fr-FR" sz="1200" b="0" i="0" noProof="1">
                <a:solidFill>
                  <a:schemeClr val="tx1"/>
                </a:solidFill>
                <a:latin typeface="Segoe UI"/>
                <a:ea typeface="Calibri"/>
                <a:cs typeface="Times New Roman"/>
              </a:rPr>
              <a:t>Dans la zone </a:t>
            </a:r>
            <a:r>
              <a:rPr lang="fr-FR" sz="1200" b="1" i="0" noProof="1">
                <a:solidFill>
                  <a:schemeClr val="tx1"/>
                </a:solidFill>
                <a:latin typeface="Segoe UI"/>
                <a:ea typeface="Calibri"/>
                <a:cs typeface="Times New Roman"/>
              </a:rPr>
              <a:t>Horizontal</a:t>
            </a:r>
            <a:r>
              <a:rPr lang="fr-FR" sz="1200" b="0" i="0" noProof="1">
                <a:solidFill>
                  <a:schemeClr val="tx1"/>
                </a:solidFill>
                <a:latin typeface="Segoe UI"/>
                <a:ea typeface="Calibri"/>
                <a:cs typeface="Times New Roman"/>
              </a:rPr>
              <a:t>, entrez </a:t>
            </a:r>
            <a:r>
              <a:rPr lang="fr-FR" sz="1200" b="1" i="0" noProof="1">
                <a:solidFill>
                  <a:schemeClr val="tx1"/>
                </a:solidFill>
                <a:latin typeface="Segoe UI"/>
                <a:ea typeface="Calibri"/>
                <a:cs typeface="Times New Roman"/>
              </a:rPr>
              <a:t>12,7 cm </a:t>
            </a:r>
            <a:r>
              <a:rPr lang="fr-FR" sz="1200" b="0" i="0" noProof="1">
                <a:solidFill>
                  <a:schemeClr val="tx1"/>
                </a:solidFill>
                <a:latin typeface="Segoe UI"/>
                <a:ea typeface="Calibri"/>
                <a:cs typeface="Times New Roman"/>
              </a:rPr>
              <a:t> à partir du </a:t>
            </a:r>
            <a:r>
              <a:rPr lang="fr-FR" sz="1200" b="1" i="0" noProof="1">
                <a:solidFill>
                  <a:schemeClr val="tx1"/>
                </a:solidFill>
                <a:latin typeface="Segoe UI"/>
                <a:ea typeface="Calibri"/>
                <a:cs typeface="Times New Roman"/>
              </a:rPr>
              <a:t>Coin supérieur gauche</a:t>
            </a:r>
            <a:r>
              <a:rPr lang="fr-FR" sz="1200" b="0" i="0" noProof="1">
                <a:solidFill>
                  <a:schemeClr val="tx1"/>
                </a:solidFill>
                <a:latin typeface="Segoe UI"/>
                <a:ea typeface="Calibri"/>
                <a:cs typeface="Times New Roman"/>
              </a:rPr>
              <a:t>.</a:t>
            </a:r>
          </a:p>
          <a:p>
            <a:pPr marL="740664" marR="0" lvl="1" indent="-283464" algn="l" defTabSz="914400">
              <a:lnSpc>
                <a:spcPct val="115000"/>
              </a:lnSpc>
              <a:spcBef>
                <a:spcPts val="600"/>
              </a:spcBef>
              <a:spcAft>
                <a:spcPts val="0"/>
              </a:spcAft>
              <a:buFont typeface="Calibri"/>
              <a:buAutoNum type="alphaLcPeriod"/>
            </a:pPr>
            <a:r>
              <a:rPr lang="fr-FR" sz="1200" b="0" i="0" noProof="1">
                <a:solidFill>
                  <a:schemeClr val="tx1"/>
                </a:solidFill>
                <a:latin typeface="Segoe UI"/>
                <a:ea typeface="Calibri"/>
                <a:cs typeface="Times New Roman"/>
              </a:rPr>
              <a:t>Dans la zone </a:t>
            </a:r>
            <a:r>
              <a:rPr lang="fr-FR" sz="1200" b="1" i="0" noProof="1">
                <a:solidFill>
                  <a:schemeClr val="tx1"/>
                </a:solidFill>
                <a:latin typeface="Segoe UI"/>
                <a:ea typeface="Calibri"/>
                <a:cs typeface="Times New Roman"/>
              </a:rPr>
              <a:t>Vertical</a:t>
            </a:r>
            <a:r>
              <a:rPr lang="fr-FR" sz="1200" b="0" i="0" noProof="1">
                <a:solidFill>
                  <a:schemeClr val="tx1"/>
                </a:solidFill>
                <a:latin typeface="Segoe UI"/>
                <a:ea typeface="Calibri"/>
                <a:cs typeface="Times New Roman"/>
              </a:rPr>
              <a:t>, entrez </a:t>
            </a:r>
            <a:r>
              <a:rPr lang="fr-FR" sz="1200" b="1" i="0" noProof="1">
                <a:solidFill>
                  <a:schemeClr val="tx1"/>
                </a:solidFill>
                <a:latin typeface="Segoe UI"/>
                <a:ea typeface="Calibri"/>
                <a:cs typeface="Times New Roman"/>
              </a:rPr>
              <a:t>4,82 cm</a:t>
            </a:r>
            <a:r>
              <a:rPr lang="fr-FR" sz="1200" b="0" i="0" noProof="1">
                <a:solidFill>
                  <a:schemeClr val="tx1"/>
                </a:solidFill>
                <a:latin typeface="Segoe UI"/>
                <a:ea typeface="Calibri"/>
                <a:cs typeface="Times New Roman"/>
              </a:rPr>
              <a:t> à partir du </a:t>
            </a:r>
            <a:r>
              <a:rPr lang="fr-FR" sz="1200" b="1" i="0" noProof="1">
                <a:solidFill>
                  <a:schemeClr val="tx1"/>
                </a:solidFill>
                <a:latin typeface="Segoe UI"/>
                <a:ea typeface="Calibri"/>
                <a:cs typeface="Times New Roman"/>
              </a:rPr>
              <a:t>Coin supérieur gauche</a:t>
            </a:r>
            <a:r>
              <a:rPr lang="fr-FR" sz="1200" b="0" i="0" noProof="1">
                <a:solidFill>
                  <a:schemeClr val="tx1"/>
                </a:solidFill>
                <a:latin typeface="Segoe UI"/>
                <a:ea typeface="Calibri"/>
                <a:cs typeface="Times New Roman"/>
              </a:rPr>
              <a:t>.</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Fermez la boîte de dialogue </a:t>
            </a:r>
            <a:r>
              <a:rPr lang="fr-FR" sz="1200" b="1" i="0" noProof="1">
                <a:solidFill>
                  <a:schemeClr val="tx1"/>
                </a:solidFill>
                <a:latin typeface="Segoe UI"/>
                <a:ea typeface="Calibri"/>
                <a:cs typeface="Times New Roman"/>
              </a:rPr>
              <a:t>Format de la forme</a:t>
            </a:r>
            <a:r>
              <a:rPr lang="fr-FR" sz="1200" b="0" i="0" noProof="1">
                <a:solidFill>
                  <a:schemeClr val="tx1"/>
                </a:solidFill>
                <a:latin typeface="Segoe UI"/>
                <a:ea typeface="Calibri"/>
                <a:cs typeface="Times New Roman"/>
              </a:rPr>
              <a:t>.</a:t>
            </a:r>
          </a:p>
          <a:p>
            <a:pPr marL="457200" marR="0" indent="0" algn="l" defTabSz="914400">
              <a:lnSpc>
                <a:spcPct val="115000"/>
              </a:lnSpc>
              <a:spcBef>
                <a:spcPts val="600"/>
              </a:spcBef>
              <a:spcAft>
                <a:spcPts val="0"/>
              </a:spcAft>
              <a:buNone/>
            </a:pPr>
            <a:r>
              <a:rPr lang="fr-FR" sz="1200" b="0" i="0" noProof="1">
                <a:solidFill>
                  <a:schemeClr val="tx1"/>
                </a:solidFill>
                <a:latin typeface="Segoe UI"/>
                <a:ea typeface="Calibri"/>
                <a:cs typeface="Times New Roman"/>
              </a:rPr>
              <a:t> </a:t>
            </a:r>
          </a:p>
          <a:p>
            <a:pPr marL="228600" marR="0" indent="0" algn="l" defTabSz="914400">
              <a:lnSpc>
                <a:spcPct val="115000"/>
              </a:lnSpc>
              <a:spcBef>
                <a:spcPts val="600"/>
              </a:spcBef>
              <a:spcAft>
                <a:spcPts val="0"/>
              </a:spcAft>
              <a:buNone/>
            </a:pPr>
            <a:r>
              <a:rPr lang="fr-FR" sz="1200" b="0" i="0" noProof="1">
                <a:solidFill>
                  <a:schemeClr val="tx1"/>
                </a:solidFill>
                <a:latin typeface="Segoe UI"/>
                <a:ea typeface="Calibri"/>
                <a:cs typeface="Times New Roman"/>
              </a:rPr>
              <a:t>Pour reproduire les effets d’arrière-plan de cette diapositive, procédez comme suit : </a:t>
            </a:r>
          </a:p>
          <a:p>
            <a:pPr marL="347472" marR="0" indent="-347472" algn="l" defTabSz="914400">
              <a:lnSpc>
                <a:spcPct val="115000"/>
              </a:lnSpc>
              <a:spcBef>
                <a:spcPts val="600"/>
              </a:spcBef>
              <a:spcAft>
                <a:spcPts val="0"/>
              </a:spcAft>
              <a:buFont typeface="Calibri"/>
              <a:buAutoNum type="arabicPeriod"/>
            </a:pPr>
            <a:r>
              <a:rPr lang="fr-FR" sz="1200" b="0" i="0" noProof="1">
                <a:solidFill>
                  <a:srgbClr val="000000"/>
                </a:solidFill>
                <a:latin typeface="Segoe UI"/>
                <a:ea typeface="Times New Roman"/>
                <a:cs typeface="Times New Roman"/>
              </a:rPr>
              <a:t>Sous l’onglet </a:t>
            </a:r>
            <a:r>
              <a:rPr lang="fr-FR" sz="1200" b="1" i="0" noProof="1">
                <a:solidFill>
                  <a:srgbClr val="000000"/>
                </a:solidFill>
                <a:latin typeface="Segoe UI"/>
                <a:ea typeface="Times New Roman"/>
                <a:cs typeface="Times New Roman"/>
              </a:rPr>
              <a:t>Création</a:t>
            </a:r>
            <a:r>
              <a:rPr lang="fr-FR" sz="1200" b="0" i="0" noProof="1">
                <a:solidFill>
                  <a:srgbClr val="000000"/>
                </a:solidFill>
                <a:latin typeface="Segoe UI"/>
                <a:ea typeface="Times New Roman"/>
                <a:cs typeface="Times New Roman"/>
              </a:rPr>
              <a:t>, cliquez sur la flèche située dans le coin inférieur droit du groupe </a:t>
            </a:r>
            <a:r>
              <a:rPr lang="fr-FR" sz="1200" b="1" i="0" noProof="1">
                <a:solidFill>
                  <a:srgbClr val="000000"/>
                </a:solidFill>
                <a:latin typeface="Segoe UI"/>
                <a:ea typeface="Times New Roman"/>
                <a:cs typeface="Times New Roman"/>
              </a:rPr>
              <a:t>Arrière-plan</a:t>
            </a:r>
            <a:r>
              <a:rPr lang="fr-FR" sz="1200" b="0" i="0" noProof="1">
                <a:solidFill>
                  <a:srgbClr val="000000"/>
                </a:solidFill>
                <a:latin typeface="Segoe UI"/>
                <a:ea typeface="Times New Roman"/>
                <a:cs typeface="Times New Roman"/>
              </a:rPr>
              <a:t> pour ouvrir la boîte de dialogue </a:t>
            </a:r>
            <a:r>
              <a:rPr lang="fr-FR" sz="1200" b="1" i="0" noProof="1">
                <a:solidFill>
                  <a:srgbClr val="000000"/>
                </a:solidFill>
                <a:latin typeface="Segoe UI"/>
                <a:ea typeface="Times New Roman"/>
                <a:cs typeface="Times New Roman"/>
              </a:rPr>
              <a:t>Mise en forme de l’arrière-plan</a:t>
            </a:r>
            <a:r>
              <a:rPr lang="fr-FR" sz="1200" b="0" i="0" noProof="1">
                <a:solidFill>
                  <a:srgbClr val="000000"/>
                </a:solidFill>
                <a:latin typeface="Segoe UI"/>
                <a:ea typeface="Times New Roman"/>
                <a:cs typeface="Times New Roman"/>
              </a:rPr>
              <a:t>. </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Dans la boîte de dialogue Mise en forme de l’arrière-plan, cliquez sur </a:t>
            </a:r>
            <a:r>
              <a:rPr lang="fr-FR" sz="1200" b="1" i="0" noProof="1">
                <a:solidFill>
                  <a:schemeClr val="tx1"/>
                </a:solidFill>
                <a:latin typeface="Segoe UI"/>
                <a:ea typeface="Calibri"/>
                <a:cs typeface="Times New Roman"/>
              </a:rPr>
              <a:t>Remplissage</a:t>
            </a:r>
            <a:r>
              <a:rPr lang="fr-FR" sz="1200" b="0" i="0" noProof="1">
                <a:solidFill>
                  <a:schemeClr val="tx1"/>
                </a:solidFill>
                <a:latin typeface="Segoe UI"/>
                <a:ea typeface="Calibri"/>
                <a:cs typeface="Times New Roman"/>
              </a:rPr>
              <a:t> dans le volet gauche. Dans le volet droit, sous </a:t>
            </a:r>
            <a:r>
              <a:rPr lang="fr-FR" sz="1200" b="1" i="0" noProof="1">
                <a:solidFill>
                  <a:schemeClr val="tx1"/>
                </a:solidFill>
                <a:latin typeface="Segoe UI"/>
                <a:ea typeface="Calibri"/>
                <a:cs typeface="Times New Roman"/>
              </a:rPr>
              <a:t>Remplissage</a:t>
            </a:r>
            <a:r>
              <a:rPr lang="fr-FR" sz="1200" b="0" i="0" noProof="1">
                <a:solidFill>
                  <a:schemeClr val="tx1"/>
                </a:solidFill>
                <a:latin typeface="Segoe UI"/>
                <a:ea typeface="Calibri"/>
                <a:cs typeface="Times New Roman"/>
              </a:rPr>
              <a:t>, sélectionnez </a:t>
            </a:r>
            <a:r>
              <a:rPr lang="fr-FR" sz="1200" b="1" i="0" noProof="1">
                <a:solidFill>
                  <a:schemeClr val="tx1"/>
                </a:solidFill>
                <a:latin typeface="Segoe UI"/>
                <a:ea typeface="Calibri"/>
                <a:cs typeface="Times New Roman"/>
              </a:rPr>
              <a:t>Remplissage dégradé</a:t>
            </a:r>
            <a:r>
              <a:rPr lang="fr-FR" sz="1200" b="0" i="0" noProof="1">
                <a:solidFill>
                  <a:schemeClr val="tx1"/>
                </a:solidFill>
                <a:latin typeface="Segoe UI"/>
                <a:ea typeface="Calibri"/>
                <a:cs typeface="Times New Roman"/>
              </a:rPr>
              <a:t>, puis procédez comme suit :</a:t>
            </a:r>
          </a:p>
          <a:p>
            <a:pPr marL="740664" marR="0" lvl="1" indent="-283464" algn="l" defTabSz="914400">
              <a:lnSpc>
                <a:spcPct val="115000"/>
              </a:lnSpc>
              <a:spcBef>
                <a:spcPts val="600"/>
              </a:spcBef>
              <a:spcAft>
                <a:spcPts val="0"/>
              </a:spcAft>
              <a:buFont typeface="Calibri"/>
              <a:buAutoNum type="alphaLcPeriod"/>
            </a:pPr>
            <a:r>
              <a:rPr lang="fr-FR" sz="1200" b="0" i="0" noProof="1">
                <a:solidFill>
                  <a:schemeClr val="tx1"/>
                </a:solidFill>
                <a:latin typeface="Segoe UI"/>
                <a:ea typeface="Calibri"/>
                <a:cs typeface="Times New Roman"/>
              </a:rPr>
              <a:t>Type : </a:t>
            </a:r>
            <a:r>
              <a:rPr lang="fr-FR" sz="1200" b="1" i="0" noProof="1">
                <a:solidFill>
                  <a:schemeClr val="tx1"/>
                </a:solidFill>
                <a:latin typeface="Segoe UI"/>
                <a:ea typeface="Calibri"/>
                <a:cs typeface="Times New Roman"/>
              </a:rPr>
              <a:t>Linéaire</a:t>
            </a:r>
            <a:r>
              <a:rPr lang="fr-FR" sz="1200" b="0" i="0" noProof="1">
                <a:solidFill>
                  <a:schemeClr val="tx1"/>
                </a:solidFill>
                <a:latin typeface="Segoe UI"/>
                <a:ea typeface="Calibri"/>
                <a:cs typeface="Times New Roman"/>
              </a:rPr>
              <a:t>.</a:t>
            </a:r>
          </a:p>
          <a:p>
            <a:pPr marL="740664" marR="0" lvl="1" indent="-283464" algn="l" defTabSz="914400">
              <a:lnSpc>
                <a:spcPct val="115000"/>
              </a:lnSpc>
              <a:spcBef>
                <a:spcPts val="600"/>
              </a:spcBef>
              <a:spcAft>
                <a:spcPts val="0"/>
              </a:spcAft>
              <a:buFont typeface="Calibri"/>
              <a:buAutoNum type="alphaLcPeriod"/>
            </a:pPr>
            <a:r>
              <a:rPr lang="fr-FR" sz="1200" b="0" i="0" noProof="1">
                <a:solidFill>
                  <a:schemeClr val="tx1"/>
                </a:solidFill>
                <a:latin typeface="Segoe UI"/>
                <a:ea typeface="Calibri"/>
                <a:cs typeface="Times New Roman"/>
              </a:rPr>
              <a:t>Orientation : </a:t>
            </a:r>
            <a:r>
              <a:rPr lang="fr-FR" sz="1200" b="1" i="0" noProof="1">
                <a:solidFill>
                  <a:schemeClr val="tx1"/>
                </a:solidFill>
                <a:latin typeface="Segoe UI"/>
                <a:ea typeface="Calibri"/>
                <a:cs typeface="Times New Roman"/>
              </a:rPr>
              <a:t>Linéaire vers le haut</a:t>
            </a:r>
            <a:r>
              <a:rPr lang="fr-FR" sz="1200" b="0" i="0" noProof="1">
                <a:solidFill>
                  <a:schemeClr val="tx1"/>
                </a:solidFill>
                <a:latin typeface="Segoe UI"/>
                <a:ea typeface="Calibri"/>
                <a:cs typeface="Times New Roman"/>
              </a:rPr>
              <a:t> (seconde ligne, deuxième option à partir de la gauche). </a:t>
            </a:r>
          </a:p>
          <a:p>
            <a:pPr marL="740664" marR="0" lvl="1" indent="-283464" algn="l" defTabSz="914400">
              <a:lnSpc>
                <a:spcPct val="115000"/>
              </a:lnSpc>
              <a:spcBef>
                <a:spcPts val="600"/>
              </a:spcBef>
              <a:spcAft>
                <a:spcPts val="0"/>
              </a:spcAft>
              <a:buFont typeface="Calibri"/>
              <a:buAutoNum type="alphaLcPeriod"/>
            </a:pPr>
            <a:r>
              <a:rPr lang="fr-FR" sz="1200" b="0" i="0" noProof="1">
                <a:solidFill>
                  <a:schemeClr val="tx1"/>
                </a:solidFill>
                <a:latin typeface="Segoe UI"/>
                <a:ea typeface="Calibri"/>
                <a:cs typeface="Times New Roman"/>
              </a:rPr>
              <a:t>Angle</a:t>
            </a:r>
            <a:r>
              <a:rPr lang="fr-FR" sz="1200" b="1" i="0" noProof="1">
                <a:solidFill>
                  <a:schemeClr val="tx1"/>
                </a:solidFill>
                <a:latin typeface="Segoe UI"/>
                <a:ea typeface="Calibri"/>
                <a:cs typeface="Times New Roman"/>
              </a:rPr>
              <a:t> :</a:t>
            </a:r>
            <a:r>
              <a:rPr lang="fr-FR" sz="1200" b="0" i="0" noProof="1">
                <a:solidFill>
                  <a:schemeClr val="tx1"/>
                </a:solidFill>
                <a:latin typeface="Segoe UI"/>
                <a:ea typeface="Calibri"/>
                <a:cs typeface="Times New Roman"/>
              </a:rPr>
              <a:t> </a:t>
            </a:r>
            <a:r>
              <a:rPr lang="fr-FR" sz="1200" b="1" i="0" noProof="1">
                <a:solidFill>
                  <a:schemeClr val="tx1"/>
                </a:solidFill>
                <a:latin typeface="Segoe UI"/>
                <a:ea typeface="Calibri"/>
                <a:cs typeface="Times New Roman"/>
              </a:rPr>
              <a:t>270 degrés</a:t>
            </a:r>
            <a:r>
              <a:rPr lang="fr-FR" sz="1200" b="0" i="0" noProof="1">
                <a:solidFill>
                  <a:schemeClr val="tx1"/>
                </a:solidFill>
                <a:latin typeface="Segoe UI"/>
                <a:ea typeface="Calibri"/>
                <a:cs typeface="Times New Roman"/>
              </a:rPr>
              <a:t>.</a:t>
            </a:r>
          </a:p>
          <a:p>
            <a:pPr marL="347472" marR="0" indent="-347472" algn="l" defTabSz="914400">
              <a:lnSpc>
                <a:spcPct val="115000"/>
              </a:lnSpc>
              <a:spcBef>
                <a:spcPts val="600"/>
              </a:spcBef>
              <a:spcAft>
                <a:spcPts val="0"/>
              </a:spcAft>
              <a:buFont typeface="Calibri"/>
              <a:buAutoNum type="arabicPeriod"/>
            </a:pPr>
            <a:r>
              <a:rPr lang="fr-FR" sz="1200" b="0" i="0" noProof="1">
                <a:solidFill>
                  <a:srgbClr val="000000"/>
                </a:solidFill>
                <a:latin typeface="Segoe UI"/>
                <a:ea typeface="Times New Roman"/>
                <a:cs typeface="Times New Roman"/>
              </a:rPr>
              <a:t>Sous </a:t>
            </a:r>
            <a:r>
              <a:rPr lang="fr-FR" sz="1200" b="1" i="0" noProof="1">
                <a:solidFill>
                  <a:srgbClr val="000000"/>
                </a:solidFill>
                <a:latin typeface="Segoe UI"/>
                <a:ea typeface="Times New Roman"/>
                <a:cs typeface="Times New Roman"/>
              </a:rPr>
              <a:t>Points de dégradé</a:t>
            </a:r>
            <a:r>
              <a:rPr lang="fr-FR" sz="1200" b="0" i="0" noProof="1">
                <a:solidFill>
                  <a:srgbClr val="000000"/>
                </a:solidFill>
                <a:latin typeface="Segoe UI"/>
                <a:ea typeface="Times New Roman"/>
                <a:cs typeface="Times New Roman"/>
              </a:rPr>
              <a:t>, cliquez sur </a:t>
            </a:r>
            <a:r>
              <a:rPr lang="fr-FR" sz="1200" b="1" i="0" noProof="1">
                <a:solidFill>
                  <a:srgbClr val="000000"/>
                </a:solidFill>
                <a:latin typeface="Segoe UI"/>
                <a:ea typeface="Times New Roman"/>
                <a:cs typeface="Times New Roman"/>
              </a:rPr>
              <a:t>Ajouter un point de dégradé</a:t>
            </a:r>
            <a:r>
              <a:rPr lang="fr-FR" sz="1200" b="0" i="0" noProof="1">
                <a:solidFill>
                  <a:srgbClr val="000000"/>
                </a:solidFill>
                <a:latin typeface="Segoe UI"/>
                <a:ea typeface="Times New Roman"/>
                <a:cs typeface="Times New Roman"/>
              </a:rPr>
              <a:t> ou </a:t>
            </a:r>
            <a:r>
              <a:rPr lang="fr-FR" sz="1200" b="1" i="0" noProof="1">
                <a:solidFill>
                  <a:srgbClr val="000000"/>
                </a:solidFill>
                <a:latin typeface="Segoe UI"/>
                <a:ea typeface="Times New Roman"/>
                <a:cs typeface="Times New Roman"/>
              </a:rPr>
              <a:t>Supprimer le point de dégradé</a:t>
            </a:r>
            <a:r>
              <a:rPr lang="fr-FR" sz="1200" b="0" i="0" noProof="1">
                <a:solidFill>
                  <a:srgbClr val="000000"/>
                </a:solidFill>
                <a:latin typeface="Segoe UI"/>
                <a:ea typeface="Times New Roman"/>
                <a:cs typeface="Times New Roman"/>
              </a:rPr>
              <a:t> jusqu’à ce que quatre points apparaissent sur le curseur.</a:t>
            </a:r>
          </a:p>
          <a:p>
            <a:pPr marL="740664" marR="0" lvl="1" indent="-283464" algn="l" defTabSz="914400">
              <a:lnSpc>
                <a:spcPct val="115000"/>
              </a:lnSpc>
              <a:spcBef>
                <a:spcPts val="600"/>
              </a:spcBef>
              <a:spcAft>
                <a:spcPts val="0"/>
              </a:spcAft>
              <a:buFont typeface="Calibri"/>
              <a:buAutoNum type="alphaLcPeriod"/>
            </a:pPr>
            <a:r>
              <a:rPr lang="fr-FR" sz="1200" b="0" i="0" noProof="1">
                <a:solidFill>
                  <a:schemeClr val="tx1"/>
                </a:solidFill>
                <a:latin typeface="Segoe UI"/>
                <a:ea typeface="Calibri"/>
                <a:cs typeface="Times New Roman"/>
              </a:rPr>
              <a:t>Sélectionnez le premier point sur le curseur, puis procédez comme suit :</a:t>
            </a:r>
          </a:p>
          <a:p>
            <a:pPr marL="1143000" marR="0" lvl="2" indent="-228600" algn="l" defTabSz="914400">
              <a:lnSpc>
                <a:spcPct val="115000"/>
              </a:lnSpc>
              <a:spcBef>
                <a:spcPts val="600"/>
              </a:spcBef>
              <a:spcAft>
                <a:spcPts val="0"/>
              </a:spcAft>
              <a:buFont typeface="Calibri"/>
              <a:buAutoNum type="romanLcPeriod"/>
            </a:pPr>
            <a:r>
              <a:rPr lang="fr-FR" sz="1200" b="0" i="0" noProof="1">
                <a:solidFill>
                  <a:schemeClr val="tx1"/>
                </a:solidFill>
                <a:latin typeface="Segoe UI"/>
                <a:ea typeface="Calibri"/>
                <a:cs typeface="Times New Roman"/>
              </a:rPr>
              <a:t>Dans la zone </a:t>
            </a:r>
            <a:r>
              <a:rPr lang="fr-FR" sz="1200" b="1" i="0" noProof="1">
                <a:solidFill>
                  <a:schemeClr val="tx1"/>
                </a:solidFill>
                <a:latin typeface="Segoe UI"/>
                <a:ea typeface="Calibri"/>
                <a:cs typeface="Times New Roman"/>
              </a:rPr>
              <a:t>Position</a:t>
            </a:r>
            <a:r>
              <a:rPr lang="fr-FR" sz="1200" b="0" i="0" noProof="1">
                <a:solidFill>
                  <a:schemeClr val="tx1"/>
                </a:solidFill>
                <a:latin typeface="Segoe UI"/>
                <a:ea typeface="Calibri"/>
                <a:cs typeface="Times New Roman"/>
              </a:rPr>
              <a:t>, entrez </a:t>
            </a:r>
            <a:r>
              <a:rPr lang="fr-FR" sz="1200" b="1" i="0" noProof="1">
                <a:solidFill>
                  <a:schemeClr val="tx1"/>
                </a:solidFill>
                <a:latin typeface="Segoe UI"/>
                <a:ea typeface="Calibri"/>
                <a:cs typeface="Times New Roman"/>
              </a:rPr>
              <a:t>0 %</a:t>
            </a:r>
            <a:r>
              <a:rPr lang="fr-FR" sz="1200" b="0" i="0" noProof="1">
                <a:solidFill>
                  <a:schemeClr val="tx1"/>
                </a:solidFill>
                <a:latin typeface="Segoe UI"/>
                <a:ea typeface="Calibri"/>
                <a:cs typeface="Times New Roman"/>
              </a:rPr>
              <a:t>.</a:t>
            </a:r>
          </a:p>
          <a:p>
            <a:pPr marL="1143000" marR="0" lvl="2" indent="-228600" algn="l" defTabSz="914400">
              <a:lnSpc>
                <a:spcPct val="115000"/>
              </a:lnSpc>
              <a:spcBef>
                <a:spcPts val="600"/>
              </a:spcBef>
              <a:spcAft>
                <a:spcPts val="0"/>
              </a:spcAft>
              <a:buFont typeface="Calibri"/>
              <a:buAutoNum type="romanLcPeriod"/>
            </a:pPr>
            <a:r>
              <a:rPr lang="fr-FR" sz="1200" b="0" i="0" noProof="1">
                <a:solidFill>
                  <a:schemeClr val="tx1"/>
                </a:solidFill>
                <a:latin typeface="Segoe UI"/>
                <a:ea typeface="Calibri"/>
                <a:cs typeface="Times New Roman"/>
              </a:rPr>
              <a:t>Cliquez sur le bouton en regard de l’option </a:t>
            </a:r>
            <a:r>
              <a:rPr lang="fr-FR" sz="1200" b="1" i="0" noProof="1">
                <a:solidFill>
                  <a:schemeClr val="tx1"/>
                </a:solidFill>
                <a:latin typeface="Segoe UI"/>
                <a:ea typeface="Calibri"/>
                <a:cs typeface="Times New Roman"/>
              </a:rPr>
              <a:t>Couleur</a:t>
            </a:r>
            <a:r>
              <a:rPr lang="fr-FR" sz="1200" b="0" i="0" noProof="1">
                <a:solidFill>
                  <a:schemeClr val="tx1"/>
                </a:solidFill>
                <a:latin typeface="Segoe UI"/>
                <a:ea typeface="Calibri"/>
                <a:cs typeface="Times New Roman"/>
              </a:rPr>
              <a:t>, puis, sous </a:t>
            </a:r>
            <a:r>
              <a:rPr lang="fr-FR" sz="1200" b="1" i="0" noProof="1">
                <a:solidFill>
                  <a:schemeClr val="tx1"/>
                </a:solidFill>
                <a:latin typeface="Segoe UI"/>
                <a:ea typeface="Calibri"/>
                <a:cs typeface="Times New Roman"/>
              </a:rPr>
              <a:t>Couleurs du thème</a:t>
            </a:r>
            <a:r>
              <a:rPr lang="fr-FR" sz="1200" b="0" i="0" noProof="1">
                <a:solidFill>
                  <a:schemeClr val="tx1"/>
                </a:solidFill>
                <a:latin typeface="Segoe UI"/>
                <a:ea typeface="Calibri"/>
                <a:cs typeface="Times New Roman"/>
              </a:rPr>
              <a:t>, cliquez sur </a:t>
            </a:r>
            <a:r>
              <a:rPr lang="fr-FR" sz="1200" b="1" i="0" noProof="1">
                <a:solidFill>
                  <a:schemeClr val="tx1"/>
                </a:solidFill>
                <a:latin typeface="Segoe UI"/>
                <a:ea typeface="Calibri"/>
                <a:cs typeface="Times New Roman"/>
              </a:rPr>
              <a:t>Bleu gris, Texte 2, plus clair 80 %</a:t>
            </a:r>
            <a:r>
              <a:rPr lang="fr-FR" sz="1200" b="0" i="0" noProof="1">
                <a:solidFill>
                  <a:schemeClr val="tx1"/>
                </a:solidFill>
                <a:latin typeface="Segoe UI"/>
                <a:ea typeface="Calibri"/>
                <a:cs typeface="Times New Roman"/>
              </a:rPr>
              <a:t> (seconde ligne, quatrième option à partir de la gauche).</a:t>
            </a:r>
          </a:p>
          <a:p>
            <a:pPr marL="740664" marR="0" lvl="1" indent="-283464" algn="l" defTabSz="914400">
              <a:lnSpc>
                <a:spcPct val="115000"/>
              </a:lnSpc>
              <a:spcBef>
                <a:spcPts val="600"/>
              </a:spcBef>
              <a:spcAft>
                <a:spcPts val="0"/>
              </a:spcAft>
              <a:buFont typeface="Calibri"/>
              <a:buAutoNum type="alphaLcPeriod"/>
            </a:pPr>
            <a:r>
              <a:rPr lang="fr-FR" sz="1200" b="0" i="0" noProof="1">
                <a:solidFill>
                  <a:schemeClr val="tx1"/>
                </a:solidFill>
                <a:latin typeface="Segoe UI"/>
                <a:ea typeface="Calibri"/>
                <a:cs typeface="Times New Roman"/>
              </a:rPr>
              <a:t>Sélectionnez le deuxième point sur le curseur, puis procédez comme suit : </a:t>
            </a:r>
          </a:p>
          <a:p>
            <a:pPr marL="1143000" marR="0" lvl="2" indent="-228600" algn="l" defTabSz="914400">
              <a:lnSpc>
                <a:spcPct val="115000"/>
              </a:lnSpc>
              <a:spcBef>
                <a:spcPts val="600"/>
              </a:spcBef>
              <a:spcAft>
                <a:spcPts val="0"/>
              </a:spcAft>
              <a:buFont typeface="Calibri"/>
              <a:buAutoNum type="romanLcPeriod"/>
            </a:pPr>
            <a:r>
              <a:rPr lang="fr-FR" sz="1200" b="0" i="0" noProof="1">
                <a:solidFill>
                  <a:schemeClr val="tx1"/>
                </a:solidFill>
                <a:latin typeface="Segoe UI"/>
                <a:ea typeface="Calibri"/>
                <a:cs typeface="Times New Roman"/>
              </a:rPr>
              <a:t>Dans la zone </a:t>
            </a:r>
            <a:r>
              <a:rPr lang="fr-FR" sz="1200" b="1" i="0" noProof="1">
                <a:solidFill>
                  <a:schemeClr val="tx1"/>
                </a:solidFill>
                <a:latin typeface="Segoe UI"/>
                <a:ea typeface="Calibri"/>
                <a:cs typeface="Times New Roman"/>
              </a:rPr>
              <a:t>Position</a:t>
            </a:r>
            <a:r>
              <a:rPr lang="fr-FR" sz="1200" b="0" i="0" noProof="1">
                <a:solidFill>
                  <a:schemeClr val="tx1"/>
                </a:solidFill>
                <a:latin typeface="Segoe UI"/>
                <a:ea typeface="Calibri"/>
                <a:cs typeface="Times New Roman"/>
              </a:rPr>
              <a:t>, entrez </a:t>
            </a:r>
            <a:r>
              <a:rPr lang="fr-FR" sz="1200" b="1" i="0" noProof="1">
                <a:solidFill>
                  <a:schemeClr val="tx1"/>
                </a:solidFill>
                <a:latin typeface="Segoe UI"/>
                <a:ea typeface="Calibri"/>
                <a:cs typeface="Times New Roman"/>
              </a:rPr>
              <a:t>30 %</a:t>
            </a:r>
            <a:r>
              <a:rPr lang="fr-FR" sz="1200" b="0" i="0" noProof="1">
                <a:solidFill>
                  <a:schemeClr val="tx1"/>
                </a:solidFill>
                <a:latin typeface="Segoe UI"/>
                <a:ea typeface="Calibri"/>
                <a:cs typeface="Times New Roman"/>
              </a:rPr>
              <a:t>.</a:t>
            </a:r>
          </a:p>
          <a:p>
            <a:pPr marL="1143000" marR="0" lvl="2" indent="-228600" algn="l" defTabSz="914400">
              <a:lnSpc>
                <a:spcPct val="115000"/>
              </a:lnSpc>
              <a:spcBef>
                <a:spcPts val="600"/>
              </a:spcBef>
              <a:spcAft>
                <a:spcPts val="0"/>
              </a:spcAft>
              <a:buFont typeface="Calibri"/>
              <a:buAutoNum type="romanLcPeriod"/>
            </a:pPr>
            <a:r>
              <a:rPr lang="fr-FR" sz="1200" b="0" i="0" noProof="1">
                <a:solidFill>
                  <a:schemeClr val="tx1"/>
                </a:solidFill>
                <a:latin typeface="Segoe UI"/>
                <a:ea typeface="Calibri"/>
                <a:cs typeface="Times New Roman"/>
              </a:rPr>
              <a:t>Cliquez sur le bouton en regard de l’option </a:t>
            </a:r>
            <a:r>
              <a:rPr lang="fr-FR" sz="1200" b="1" i="0" noProof="1">
                <a:solidFill>
                  <a:schemeClr val="tx1"/>
                </a:solidFill>
                <a:latin typeface="Segoe UI"/>
                <a:ea typeface="Calibri"/>
                <a:cs typeface="Times New Roman"/>
              </a:rPr>
              <a:t>Couleur</a:t>
            </a:r>
            <a:r>
              <a:rPr lang="fr-FR" sz="1200" b="0" i="0" noProof="1">
                <a:solidFill>
                  <a:schemeClr val="tx1"/>
                </a:solidFill>
                <a:latin typeface="Segoe UI"/>
                <a:ea typeface="Calibri"/>
                <a:cs typeface="Times New Roman"/>
              </a:rPr>
              <a:t>, puis, sous </a:t>
            </a:r>
            <a:r>
              <a:rPr lang="fr-FR" sz="1200" b="1" i="0" noProof="1">
                <a:solidFill>
                  <a:schemeClr val="tx1"/>
                </a:solidFill>
                <a:latin typeface="Segoe UI"/>
                <a:ea typeface="Calibri"/>
                <a:cs typeface="Times New Roman"/>
              </a:rPr>
              <a:t>Couleurs du thème</a:t>
            </a:r>
            <a:r>
              <a:rPr lang="fr-FR" sz="1200" b="0" i="0" noProof="1">
                <a:solidFill>
                  <a:schemeClr val="tx1"/>
                </a:solidFill>
                <a:latin typeface="Segoe UI"/>
                <a:ea typeface="Calibri"/>
                <a:cs typeface="Times New Roman"/>
              </a:rPr>
              <a:t>, cliquez sur </a:t>
            </a:r>
            <a:r>
              <a:rPr lang="fr-FR" sz="1200" b="1" i="0" noProof="1">
                <a:solidFill>
                  <a:schemeClr val="tx1"/>
                </a:solidFill>
                <a:latin typeface="Segoe UI"/>
                <a:ea typeface="Calibri"/>
                <a:cs typeface="Times New Roman"/>
              </a:rPr>
              <a:t>Blanc, Arrière-plan 1</a:t>
            </a:r>
            <a:r>
              <a:rPr lang="fr-FR" sz="1200" b="0" i="0" noProof="1">
                <a:solidFill>
                  <a:schemeClr val="tx1"/>
                </a:solidFill>
                <a:latin typeface="Segoe UI"/>
                <a:ea typeface="Calibri"/>
                <a:cs typeface="Times New Roman"/>
              </a:rPr>
              <a:t> (première ligne, première option à partir de la gauche).</a:t>
            </a:r>
          </a:p>
          <a:p>
            <a:pPr marL="740664" marR="0" lvl="1" indent="-283464" algn="l" defTabSz="914400">
              <a:lnSpc>
                <a:spcPct val="115000"/>
              </a:lnSpc>
              <a:spcBef>
                <a:spcPts val="600"/>
              </a:spcBef>
              <a:spcAft>
                <a:spcPts val="0"/>
              </a:spcAft>
              <a:buFont typeface="Calibri"/>
              <a:buAutoNum type="alphaLcPeriod"/>
            </a:pPr>
            <a:r>
              <a:rPr lang="fr-FR" sz="1200" b="0" i="0" noProof="1">
                <a:solidFill>
                  <a:schemeClr val="tx1"/>
                </a:solidFill>
                <a:latin typeface="Segoe UI"/>
                <a:ea typeface="Calibri"/>
                <a:cs typeface="Times New Roman"/>
              </a:rPr>
              <a:t>Sélectionnez le troisième point sur le curseur, puis procédez comme suit : </a:t>
            </a:r>
          </a:p>
          <a:p>
            <a:pPr marL="1143000" marR="0" lvl="2" indent="-228600" algn="l" defTabSz="914400">
              <a:lnSpc>
                <a:spcPct val="115000"/>
              </a:lnSpc>
              <a:spcBef>
                <a:spcPts val="600"/>
              </a:spcBef>
              <a:spcAft>
                <a:spcPts val="0"/>
              </a:spcAft>
              <a:buFont typeface="Calibri"/>
              <a:buAutoNum type="romanLcPeriod"/>
            </a:pPr>
            <a:r>
              <a:rPr lang="fr-FR" sz="1200" b="0" i="0" noProof="1">
                <a:solidFill>
                  <a:schemeClr val="tx1"/>
                </a:solidFill>
                <a:latin typeface="Segoe UI"/>
                <a:ea typeface="Calibri"/>
                <a:cs typeface="Times New Roman"/>
              </a:rPr>
              <a:t>Dans la zone </a:t>
            </a:r>
            <a:r>
              <a:rPr lang="fr-FR" sz="1200" b="1" i="0" noProof="1">
                <a:solidFill>
                  <a:schemeClr val="tx1"/>
                </a:solidFill>
                <a:latin typeface="Segoe UI"/>
                <a:ea typeface="Calibri"/>
                <a:cs typeface="Times New Roman"/>
              </a:rPr>
              <a:t>Position</a:t>
            </a:r>
            <a:r>
              <a:rPr lang="fr-FR" sz="1200" b="0" i="0" noProof="1">
                <a:solidFill>
                  <a:schemeClr val="tx1"/>
                </a:solidFill>
                <a:latin typeface="Segoe UI"/>
                <a:ea typeface="Calibri"/>
                <a:cs typeface="Times New Roman"/>
              </a:rPr>
              <a:t>, entrez </a:t>
            </a:r>
            <a:r>
              <a:rPr lang="fr-FR" sz="1200" b="1" i="0" noProof="1">
                <a:solidFill>
                  <a:schemeClr val="tx1"/>
                </a:solidFill>
                <a:latin typeface="Segoe UI"/>
                <a:ea typeface="Calibri"/>
                <a:cs typeface="Times New Roman"/>
              </a:rPr>
              <a:t>70 %</a:t>
            </a:r>
            <a:r>
              <a:rPr lang="fr-FR" sz="1200" b="0" i="0" noProof="1">
                <a:solidFill>
                  <a:schemeClr val="tx1"/>
                </a:solidFill>
                <a:latin typeface="Segoe UI"/>
                <a:ea typeface="Calibri"/>
                <a:cs typeface="Times New Roman"/>
              </a:rPr>
              <a:t>.</a:t>
            </a:r>
          </a:p>
          <a:p>
            <a:pPr marL="1143000" marR="0" lvl="2" indent="-228600" algn="l" defTabSz="914400">
              <a:lnSpc>
                <a:spcPct val="115000"/>
              </a:lnSpc>
              <a:spcBef>
                <a:spcPts val="600"/>
              </a:spcBef>
              <a:spcAft>
                <a:spcPts val="0"/>
              </a:spcAft>
              <a:buFont typeface="Calibri"/>
              <a:buAutoNum type="romanLcPeriod"/>
            </a:pPr>
            <a:r>
              <a:rPr lang="fr-FR" sz="1200" b="0" i="0" noProof="1">
                <a:solidFill>
                  <a:schemeClr val="tx1"/>
                </a:solidFill>
                <a:latin typeface="Segoe UI"/>
                <a:ea typeface="Calibri"/>
                <a:cs typeface="Times New Roman"/>
              </a:rPr>
              <a:t>Cliquez sur le bouton en regard de l’option </a:t>
            </a:r>
            <a:r>
              <a:rPr lang="fr-FR" sz="1200" b="1" i="0" noProof="1">
                <a:solidFill>
                  <a:schemeClr val="tx1"/>
                </a:solidFill>
                <a:latin typeface="Segoe UI"/>
                <a:ea typeface="Calibri"/>
                <a:cs typeface="Times New Roman"/>
              </a:rPr>
              <a:t>Couleur</a:t>
            </a:r>
            <a:r>
              <a:rPr lang="fr-FR" sz="1200" b="0" i="0" noProof="1">
                <a:solidFill>
                  <a:schemeClr val="tx1"/>
                </a:solidFill>
                <a:latin typeface="Segoe UI"/>
                <a:ea typeface="Calibri"/>
                <a:cs typeface="Times New Roman"/>
              </a:rPr>
              <a:t>, puis, sous </a:t>
            </a:r>
            <a:r>
              <a:rPr lang="fr-FR" sz="1200" b="1" i="0" noProof="1">
                <a:solidFill>
                  <a:schemeClr val="tx1"/>
                </a:solidFill>
                <a:latin typeface="Segoe UI"/>
                <a:ea typeface="Calibri"/>
                <a:cs typeface="Times New Roman"/>
              </a:rPr>
              <a:t>Couleurs du thème</a:t>
            </a:r>
            <a:r>
              <a:rPr lang="fr-FR" sz="1200" b="0" i="0" noProof="1">
                <a:solidFill>
                  <a:schemeClr val="tx1"/>
                </a:solidFill>
                <a:latin typeface="Segoe UI"/>
                <a:ea typeface="Calibri"/>
                <a:cs typeface="Times New Roman"/>
              </a:rPr>
              <a:t>, cliquez sur </a:t>
            </a:r>
            <a:r>
              <a:rPr lang="fr-FR" sz="1200" b="1" i="0" noProof="1">
                <a:solidFill>
                  <a:schemeClr val="tx1"/>
                </a:solidFill>
                <a:latin typeface="Segoe UI"/>
                <a:ea typeface="Calibri"/>
                <a:cs typeface="Times New Roman"/>
              </a:rPr>
              <a:t>Blanc, Arrière-plan 1</a:t>
            </a:r>
            <a:r>
              <a:rPr lang="fr-FR" sz="1200" b="0" i="0" noProof="1">
                <a:solidFill>
                  <a:schemeClr val="tx1"/>
                </a:solidFill>
                <a:latin typeface="Segoe UI"/>
                <a:ea typeface="Calibri"/>
                <a:cs typeface="Times New Roman"/>
              </a:rPr>
              <a:t> (première ligne, première option à partir de la gauche).</a:t>
            </a:r>
          </a:p>
          <a:p>
            <a:pPr marL="740664" marR="0" lvl="1" indent="-283464" algn="l" defTabSz="914400">
              <a:lnSpc>
                <a:spcPct val="115000"/>
              </a:lnSpc>
              <a:spcBef>
                <a:spcPts val="600"/>
              </a:spcBef>
              <a:spcAft>
                <a:spcPts val="0"/>
              </a:spcAft>
              <a:buFont typeface="Calibri"/>
              <a:buAutoNum type="alphaLcPeriod"/>
            </a:pPr>
            <a:r>
              <a:rPr lang="fr-FR" sz="1200" b="0" i="0" noProof="1">
                <a:solidFill>
                  <a:schemeClr val="tx1"/>
                </a:solidFill>
                <a:latin typeface="Segoe UI"/>
                <a:ea typeface="Calibri"/>
                <a:cs typeface="Times New Roman"/>
              </a:rPr>
              <a:t>Sélectionnez le quatrième point sur le curseur, puis procédez comme suit : </a:t>
            </a:r>
          </a:p>
          <a:p>
            <a:pPr marL="1143000" marR="0" lvl="2" indent="-228600" algn="l" defTabSz="914400">
              <a:lnSpc>
                <a:spcPct val="115000"/>
              </a:lnSpc>
              <a:spcBef>
                <a:spcPts val="600"/>
              </a:spcBef>
              <a:spcAft>
                <a:spcPts val="0"/>
              </a:spcAft>
              <a:buFont typeface="Calibri"/>
              <a:buAutoNum type="romanLcPeriod"/>
            </a:pPr>
            <a:r>
              <a:rPr lang="fr-FR" sz="1200" b="0" i="0" noProof="1">
                <a:solidFill>
                  <a:schemeClr val="tx1"/>
                </a:solidFill>
                <a:latin typeface="Segoe UI"/>
                <a:ea typeface="Calibri"/>
                <a:cs typeface="Times New Roman"/>
              </a:rPr>
              <a:t>Dans la zone </a:t>
            </a:r>
            <a:r>
              <a:rPr lang="fr-FR" sz="1200" b="1" i="0" noProof="1">
                <a:solidFill>
                  <a:schemeClr val="tx1"/>
                </a:solidFill>
                <a:latin typeface="Segoe UI"/>
                <a:ea typeface="Calibri"/>
                <a:cs typeface="Times New Roman"/>
              </a:rPr>
              <a:t>Position</a:t>
            </a:r>
            <a:r>
              <a:rPr lang="fr-FR" sz="1200" b="0" i="0" noProof="1">
                <a:solidFill>
                  <a:schemeClr val="tx1"/>
                </a:solidFill>
                <a:latin typeface="Segoe UI"/>
                <a:ea typeface="Calibri"/>
                <a:cs typeface="Times New Roman"/>
              </a:rPr>
              <a:t>, entrez </a:t>
            </a:r>
            <a:r>
              <a:rPr lang="fr-FR" sz="1200" b="1" i="0" noProof="1">
                <a:solidFill>
                  <a:schemeClr val="tx1"/>
                </a:solidFill>
                <a:latin typeface="Segoe UI"/>
                <a:ea typeface="Calibri"/>
                <a:cs typeface="Times New Roman"/>
              </a:rPr>
              <a:t>100 %</a:t>
            </a:r>
            <a:r>
              <a:rPr lang="fr-FR" sz="1200" b="0" i="0" noProof="1">
                <a:solidFill>
                  <a:schemeClr val="tx1"/>
                </a:solidFill>
                <a:latin typeface="Segoe UI"/>
                <a:ea typeface="Calibri"/>
                <a:cs typeface="Times New Roman"/>
              </a:rPr>
              <a:t>.</a:t>
            </a:r>
          </a:p>
          <a:p>
            <a:pPr marL="1143000" marR="0" lvl="2" indent="-228600" algn="l" defTabSz="914400">
              <a:lnSpc>
                <a:spcPct val="115000"/>
              </a:lnSpc>
              <a:spcBef>
                <a:spcPts val="600"/>
              </a:spcBef>
              <a:spcAft>
                <a:spcPts val="0"/>
              </a:spcAft>
              <a:buFont typeface="Calibri"/>
              <a:buAutoNum type="romanLcPeriod"/>
            </a:pPr>
            <a:r>
              <a:rPr lang="fr-FR" sz="1200" b="0" i="0" noProof="1">
                <a:solidFill>
                  <a:schemeClr val="tx1"/>
                </a:solidFill>
                <a:latin typeface="Segoe UI"/>
                <a:ea typeface="Calibri"/>
                <a:cs typeface="Times New Roman"/>
              </a:rPr>
              <a:t>Cliquez sur le bouton en regard de l’option </a:t>
            </a:r>
            <a:r>
              <a:rPr lang="fr-FR" sz="1200" b="1" i="0" noProof="1">
                <a:solidFill>
                  <a:schemeClr val="tx1"/>
                </a:solidFill>
                <a:latin typeface="Segoe UI"/>
                <a:ea typeface="Calibri"/>
                <a:cs typeface="Times New Roman"/>
              </a:rPr>
              <a:t>Couleur</a:t>
            </a:r>
            <a:r>
              <a:rPr lang="fr-FR" sz="1200" b="0" i="0" noProof="1">
                <a:solidFill>
                  <a:schemeClr val="tx1"/>
                </a:solidFill>
                <a:latin typeface="Segoe UI"/>
                <a:ea typeface="Calibri"/>
                <a:cs typeface="Times New Roman"/>
              </a:rPr>
              <a:t>, puis, sous </a:t>
            </a:r>
            <a:r>
              <a:rPr lang="fr-FR" sz="1200" b="1" i="0" noProof="1">
                <a:solidFill>
                  <a:schemeClr val="tx1"/>
                </a:solidFill>
                <a:latin typeface="Segoe UI"/>
                <a:ea typeface="Calibri"/>
                <a:cs typeface="Times New Roman"/>
              </a:rPr>
              <a:t>Couleurs du thème</a:t>
            </a:r>
            <a:r>
              <a:rPr lang="fr-FR" sz="1200" b="0" i="0" noProof="1">
                <a:solidFill>
                  <a:schemeClr val="tx1"/>
                </a:solidFill>
                <a:latin typeface="Segoe UI"/>
                <a:ea typeface="Calibri"/>
                <a:cs typeface="Times New Roman"/>
              </a:rPr>
              <a:t>, cliquez sur </a:t>
            </a:r>
            <a:r>
              <a:rPr lang="fr-FR" sz="1200" b="1" i="0" noProof="1">
                <a:solidFill>
                  <a:schemeClr val="tx1"/>
                </a:solidFill>
                <a:latin typeface="Segoe UI"/>
                <a:ea typeface="Calibri"/>
                <a:cs typeface="Times New Roman"/>
              </a:rPr>
              <a:t>Bleu gris, Texte 2, plus clair 60 %</a:t>
            </a:r>
            <a:r>
              <a:rPr lang="fr-FR" sz="1200" b="0" i="0" noProof="1">
                <a:solidFill>
                  <a:schemeClr val="tx1"/>
                </a:solidFill>
                <a:latin typeface="Segoe UI"/>
                <a:ea typeface="Calibri"/>
                <a:cs typeface="Times New Roman"/>
              </a:rPr>
              <a:t> (troisième ligne, quatrième option à partir de la gauche).</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Fermez la boîte de dialogue </a:t>
            </a:r>
            <a:r>
              <a:rPr lang="fr-FR" sz="1200" b="1" i="0" noProof="1">
                <a:solidFill>
                  <a:schemeClr val="tx1"/>
                </a:solidFill>
                <a:latin typeface="Segoe UI"/>
                <a:ea typeface="Calibri"/>
                <a:cs typeface="Times New Roman"/>
              </a:rPr>
              <a:t>Mise en forme de l’arrière-plan</a:t>
            </a:r>
            <a:r>
              <a:rPr lang="fr-FR" sz="1200" b="0" i="0" noProof="1">
                <a:solidFill>
                  <a:schemeClr val="tx1"/>
                </a:solidFill>
                <a:latin typeface="Segoe UI"/>
                <a:ea typeface="Calibri"/>
                <a:cs typeface="Times New Roman"/>
              </a:rPr>
              <a:t>.</a:t>
            </a:r>
          </a:p>
          <a:p>
            <a:pPr marL="0" algn="l" defTabSz="914400">
              <a:buNone/>
            </a:pPr>
            <a:endParaRPr lang="fr-FR" sz="1200" noProof="1"/>
          </a:p>
        </p:txBody>
      </p:sp>
      <p:sp>
        <p:nvSpPr>
          <p:cNvPr id="6" name="Slide Image Placeholder 5"/>
          <p:cNvSpPr>
            <a:spLocks noGrp="1" noRot="1" noChangeAspect="1"/>
          </p:cNvSpPr>
          <p:nvPr>
            <p:ph type="sldImg"/>
          </p:nvPr>
        </p:nvSpPr>
        <p:spPr>
          <a:xfrm>
            <a:off x="533400" y="460375"/>
            <a:ext cx="3144838" cy="2359025"/>
          </a:xfrm>
        </p:spPr>
      </p:sp>
    </p:spTree>
    <p:extLst>
      <p:ext uri="{BB962C8B-B14F-4D97-AF65-F5344CB8AC3E}">
        <p14:creationId xmlns:p14="http://schemas.microsoft.com/office/powerpoint/2010/main" val="40244762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fontScale="25000" lnSpcReduction="20000"/>
          </a:bodyPr>
          <a:lstStyle/>
          <a:p>
            <a:pPr marL="457200" marR="0" indent="-228600" algn="l" defTabSz="914400">
              <a:lnSpc>
                <a:spcPct val="115000"/>
              </a:lnSpc>
              <a:spcBef>
                <a:spcPts val="600"/>
              </a:spcBef>
              <a:spcAft>
                <a:spcPts val="0"/>
              </a:spcAft>
              <a:buNone/>
            </a:pPr>
            <a:r>
              <a:rPr lang="fr-FR" sz="1200" b="1" i="0" noProof="1">
                <a:solidFill>
                  <a:schemeClr val="tx1"/>
                </a:solidFill>
                <a:latin typeface="Segoe UI"/>
                <a:ea typeface="Calibri"/>
                <a:cs typeface="Times New Roman"/>
              </a:rPr>
              <a:t>Demi-cercle</a:t>
            </a:r>
          </a:p>
          <a:p>
            <a:pPr marL="457200" marR="0" indent="-228600" algn="l" defTabSz="914400">
              <a:lnSpc>
                <a:spcPct val="115000"/>
              </a:lnSpc>
              <a:spcBef>
                <a:spcPts val="600"/>
              </a:spcBef>
              <a:spcAft>
                <a:spcPts val="0"/>
              </a:spcAft>
              <a:buNone/>
            </a:pPr>
            <a:endParaRPr lang="fr-FR" sz="1050" noProof="1">
              <a:latin typeface="+mn-lt"/>
              <a:ea typeface="Calibri"/>
              <a:cs typeface="Times New Roman"/>
            </a:endParaRPr>
          </a:p>
          <a:p>
            <a:pPr marL="457200" marR="0" indent="-228600" algn="l" defTabSz="914400">
              <a:lnSpc>
                <a:spcPct val="115000"/>
              </a:lnSpc>
              <a:spcBef>
                <a:spcPts val="600"/>
              </a:spcBef>
              <a:spcAft>
                <a:spcPts val="0"/>
              </a:spcAft>
              <a:buNone/>
            </a:pPr>
            <a:r>
              <a:rPr lang="fr-FR" sz="1200" b="1" i="0" noProof="1">
                <a:solidFill>
                  <a:schemeClr val="tx1"/>
                </a:solidFill>
                <a:latin typeface="Segoe UI"/>
                <a:ea typeface="Calibri"/>
                <a:cs typeface="Times New Roman"/>
              </a:rPr>
              <a:t>(Avancé)</a:t>
            </a:r>
          </a:p>
          <a:p>
            <a:pPr marL="457200" marR="0" indent="-228600" algn="l" defTabSz="914400">
              <a:lnSpc>
                <a:spcPct val="115000"/>
              </a:lnSpc>
              <a:spcBef>
                <a:spcPts val="600"/>
              </a:spcBef>
              <a:spcAft>
                <a:spcPts val="0"/>
              </a:spcAft>
              <a:buNone/>
            </a:pPr>
            <a:r>
              <a:rPr lang="fr-FR" sz="1200" b="1" i="0" noProof="1">
                <a:solidFill>
                  <a:schemeClr val="tx1"/>
                </a:solidFill>
                <a:latin typeface="Segoe UI"/>
                <a:ea typeface="Calibri"/>
                <a:cs typeface="Times New Roman"/>
              </a:rPr>
              <a:t> </a:t>
            </a:r>
          </a:p>
          <a:p>
            <a:pPr marL="0" marR="0" indent="228600" algn="l" defTabSz="914400">
              <a:lnSpc>
                <a:spcPct val="115000"/>
              </a:lnSpc>
              <a:spcBef>
                <a:spcPts val="600"/>
              </a:spcBef>
              <a:spcAft>
                <a:spcPts val="0"/>
              </a:spcAft>
              <a:buNone/>
            </a:pPr>
            <a:r>
              <a:rPr lang="fr-FR" sz="1200" b="0" i="0" noProof="1">
                <a:solidFill>
                  <a:schemeClr val="tx1"/>
                </a:solidFill>
                <a:latin typeface="Segoe UI"/>
                <a:ea typeface="Calibri"/>
                <a:cs typeface="Times New Roman"/>
              </a:rPr>
              <a:t>Pour reproduire les effets de cette diapositive, procédez comme suit :</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Sous l’onglet </a:t>
            </a:r>
            <a:r>
              <a:rPr lang="fr-FR" sz="1200" b="1" i="0" noProof="1">
                <a:solidFill>
                  <a:schemeClr val="tx1"/>
                </a:solidFill>
                <a:latin typeface="Segoe UI"/>
                <a:ea typeface="Calibri"/>
                <a:cs typeface="Times New Roman"/>
              </a:rPr>
              <a:t>Accueil</a:t>
            </a:r>
            <a:r>
              <a:rPr lang="fr-FR" sz="1200" b="0" i="0" noProof="1">
                <a:solidFill>
                  <a:schemeClr val="tx1"/>
                </a:solidFill>
                <a:latin typeface="Segoe UI"/>
                <a:ea typeface="Calibri"/>
                <a:cs typeface="Times New Roman"/>
              </a:rPr>
              <a:t>, dans le groupe </a:t>
            </a:r>
            <a:r>
              <a:rPr lang="fr-FR" sz="1200" b="1" i="0" noProof="1">
                <a:solidFill>
                  <a:schemeClr val="tx1"/>
                </a:solidFill>
                <a:latin typeface="Segoe UI"/>
                <a:ea typeface="Calibri"/>
                <a:cs typeface="Times New Roman"/>
              </a:rPr>
              <a:t>Diapositives</a:t>
            </a:r>
            <a:r>
              <a:rPr lang="fr-FR" sz="1200" b="0" i="0" noProof="1">
                <a:solidFill>
                  <a:schemeClr val="tx1"/>
                </a:solidFill>
                <a:latin typeface="Segoe UI"/>
                <a:ea typeface="Calibri"/>
                <a:cs typeface="Times New Roman"/>
              </a:rPr>
              <a:t>, cliquez sur </a:t>
            </a:r>
            <a:r>
              <a:rPr lang="fr-FR" sz="1200" b="1" i="0" noProof="1">
                <a:solidFill>
                  <a:schemeClr val="tx1"/>
                </a:solidFill>
                <a:latin typeface="Segoe UI"/>
                <a:ea typeface="Calibri"/>
                <a:cs typeface="Times New Roman"/>
              </a:rPr>
              <a:t>Disposition</a:t>
            </a:r>
            <a:r>
              <a:rPr lang="fr-FR" sz="1200" b="0" i="0" noProof="1">
                <a:solidFill>
                  <a:schemeClr val="tx1"/>
                </a:solidFill>
                <a:latin typeface="Segoe UI"/>
                <a:ea typeface="Calibri"/>
                <a:cs typeface="Times New Roman"/>
              </a:rPr>
              <a:t>, puis sur </a:t>
            </a:r>
            <a:r>
              <a:rPr lang="fr-FR" sz="1200" b="1" i="0" noProof="1">
                <a:solidFill>
                  <a:schemeClr val="tx1"/>
                </a:solidFill>
                <a:latin typeface="Segoe UI"/>
                <a:ea typeface="Calibri"/>
                <a:cs typeface="Times New Roman"/>
              </a:rPr>
              <a:t>Vide</a:t>
            </a:r>
            <a:r>
              <a:rPr lang="fr-FR" sz="1200" b="0" i="0" noProof="1">
                <a:solidFill>
                  <a:schemeClr val="tx1"/>
                </a:solidFill>
                <a:latin typeface="Segoe UI"/>
                <a:ea typeface="Calibri"/>
                <a:cs typeface="Times New Roman"/>
              </a:rPr>
              <a:t>. </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Sous l’onglet </a:t>
            </a:r>
            <a:r>
              <a:rPr lang="fr-FR" sz="1200" b="1" i="0" noProof="1">
                <a:solidFill>
                  <a:schemeClr val="tx1"/>
                </a:solidFill>
                <a:latin typeface="Segoe UI"/>
                <a:ea typeface="Calibri"/>
                <a:cs typeface="Times New Roman"/>
              </a:rPr>
              <a:t>Création</a:t>
            </a:r>
            <a:r>
              <a:rPr lang="fr-FR" sz="1200" b="0" i="0" noProof="1">
                <a:solidFill>
                  <a:schemeClr val="tx1"/>
                </a:solidFill>
                <a:latin typeface="Segoe UI"/>
                <a:ea typeface="Calibri"/>
                <a:cs typeface="Times New Roman"/>
              </a:rPr>
              <a:t>, dans le groupe </a:t>
            </a:r>
            <a:r>
              <a:rPr lang="fr-FR" sz="1200" b="1" i="0" noProof="1">
                <a:solidFill>
                  <a:schemeClr val="tx1"/>
                </a:solidFill>
                <a:latin typeface="Segoe UI"/>
                <a:ea typeface="Calibri"/>
                <a:cs typeface="Times New Roman"/>
              </a:rPr>
              <a:t>Thèmes</a:t>
            </a:r>
            <a:r>
              <a:rPr lang="fr-FR" sz="1200" b="0" i="0" noProof="1">
                <a:solidFill>
                  <a:schemeClr val="tx1"/>
                </a:solidFill>
                <a:latin typeface="Segoe UI"/>
                <a:ea typeface="Calibri"/>
                <a:cs typeface="Times New Roman"/>
              </a:rPr>
              <a:t>, cliquez sur la flèche en regard de </a:t>
            </a:r>
            <a:r>
              <a:rPr lang="fr-FR" sz="1200" b="1" i="0" noProof="1">
                <a:solidFill>
                  <a:schemeClr val="tx1"/>
                </a:solidFill>
                <a:latin typeface="Segoe UI"/>
                <a:ea typeface="Calibri"/>
                <a:cs typeface="Times New Roman"/>
              </a:rPr>
              <a:t>Couleurs</a:t>
            </a:r>
            <a:r>
              <a:rPr lang="fr-FR" sz="1200" b="0" i="0" noProof="1">
                <a:solidFill>
                  <a:schemeClr val="tx1"/>
                </a:solidFill>
                <a:latin typeface="Segoe UI"/>
                <a:ea typeface="Calibri"/>
                <a:cs typeface="Times New Roman"/>
              </a:rPr>
              <a:t>, puis sur </a:t>
            </a:r>
            <a:r>
              <a:rPr lang="fr-FR" sz="1200" b="1" i="0" noProof="1">
                <a:solidFill>
                  <a:schemeClr val="tx1"/>
                </a:solidFill>
                <a:latin typeface="Segoe UI"/>
                <a:ea typeface="Calibri"/>
                <a:cs typeface="Times New Roman"/>
              </a:rPr>
              <a:t>Métro</a:t>
            </a:r>
            <a:r>
              <a:rPr lang="fr-FR" sz="1200" b="0" i="0" noProof="1">
                <a:solidFill>
                  <a:schemeClr val="tx1"/>
                </a:solidFill>
                <a:latin typeface="Segoe UI"/>
                <a:ea typeface="Calibri"/>
                <a:cs typeface="Times New Roman"/>
              </a:rPr>
              <a:t>.</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Sous l’onglet </a:t>
            </a:r>
            <a:r>
              <a:rPr lang="fr-FR" sz="1200" b="1" i="0" noProof="1">
                <a:solidFill>
                  <a:schemeClr val="tx1"/>
                </a:solidFill>
                <a:latin typeface="Segoe UI"/>
                <a:ea typeface="Calibri"/>
                <a:cs typeface="Times New Roman"/>
              </a:rPr>
              <a:t>Insertion</a:t>
            </a:r>
            <a:r>
              <a:rPr lang="fr-FR" sz="1200" b="0" i="0" noProof="1">
                <a:solidFill>
                  <a:schemeClr val="tx1"/>
                </a:solidFill>
                <a:latin typeface="Segoe UI"/>
                <a:ea typeface="Calibri"/>
                <a:cs typeface="Times New Roman"/>
              </a:rPr>
              <a:t>, dans le groupe </a:t>
            </a:r>
            <a:r>
              <a:rPr lang="fr-FR" sz="1200" b="1" i="0" noProof="1">
                <a:solidFill>
                  <a:schemeClr val="tx1"/>
                </a:solidFill>
                <a:latin typeface="Segoe UI"/>
                <a:ea typeface="Calibri"/>
                <a:cs typeface="Times New Roman"/>
              </a:rPr>
              <a:t>Média</a:t>
            </a:r>
            <a:r>
              <a:rPr lang="fr-FR" sz="1200" b="0" i="0" noProof="1">
                <a:solidFill>
                  <a:schemeClr val="tx1"/>
                </a:solidFill>
                <a:latin typeface="Segoe UI"/>
                <a:ea typeface="Calibri"/>
                <a:cs typeface="Times New Roman"/>
              </a:rPr>
              <a:t>, cliquez sur </a:t>
            </a:r>
            <a:r>
              <a:rPr lang="fr-FR" sz="1200" b="1" i="0" noProof="1">
                <a:solidFill>
                  <a:schemeClr val="tx1"/>
                </a:solidFill>
                <a:latin typeface="Segoe UI"/>
                <a:ea typeface="Calibri"/>
                <a:cs typeface="Times New Roman"/>
              </a:rPr>
              <a:t>Vidéo</a:t>
            </a:r>
            <a:r>
              <a:rPr lang="fr-FR" sz="1200" b="0" i="0" noProof="1">
                <a:solidFill>
                  <a:schemeClr val="tx1"/>
                </a:solidFill>
                <a:latin typeface="Segoe UI"/>
                <a:ea typeface="Calibri"/>
                <a:cs typeface="Times New Roman"/>
              </a:rPr>
              <a:t>, puis sur </a:t>
            </a:r>
            <a:r>
              <a:rPr lang="fr-FR" sz="1200" b="1" i="0" noProof="1">
                <a:solidFill>
                  <a:schemeClr val="tx1"/>
                </a:solidFill>
                <a:latin typeface="Segoe UI"/>
                <a:ea typeface="Calibri"/>
                <a:cs typeface="Times New Roman"/>
              </a:rPr>
              <a:t>Vidéo à partir du fichier</a:t>
            </a:r>
            <a:r>
              <a:rPr lang="fr-FR" sz="1200" b="0" i="0" noProof="1">
                <a:solidFill>
                  <a:schemeClr val="tx1"/>
                </a:solidFill>
                <a:latin typeface="Segoe UI"/>
                <a:ea typeface="Calibri"/>
                <a:cs typeface="Times New Roman"/>
              </a:rPr>
              <a:t>. </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Dans le volet gauche de la boîte de dialogue </a:t>
            </a:r>
            <a:r>
              <a:rPr lang="fr-FR" sz="1200" b="1" i="0" noProof="1">
                <a:solidFill>
                  <a:schemeClr val="tx1"/>
                </a:solidFill>
                <a:latin typeface="Segoe UI"/>
                <a:ea typeface="Calibri"/>
                <a:cs typeface="Times New Roman"/>
              </a:rPr>
              <a:t>Insérer une vidéo</a:t>
            </a:r>
            <a:r>
              <a:rPr lang="fr-FR" sz="1200" b="0" i="0" noProof="1">
                <a:solidFill>
                  <a:schemeClr val="tx1"/>
                </a:solidFill>
                <a:latin typeface="Segoe UI"/>
                <a:ea typeface="Calibri"/>
                <a:cs typeface="Times New Roman"/>
              </a:rPr>
              <a:t>, cliquez sur le lecteur ou la bibliothèque contenant la vidéo. Dans le volet droit de la boîte de dialogue, cliquez sur la vidéo voulue, puis cliquez sur </a:t>
            </a:r>
            <a:r>
              <a:rPr lang="fr-FR" sz="1200" b="1" i="0" noProof="1">
                <a:solidFill>
                  <a:schemeClr val="tx1"/>
                </a:solidFill>
                <a:latin typeface="Segoe UI"/>
                <a:ea typeface="Calibri"/>
                <a:cs typeface="Times New Roman"/>
              </a:rPr>
              <a:t>Insérer</a:t>
            </a:r>
            <a:r>
              <a:rPr lang="fr-FR" sz="1200" b="0" i="0" noProof="1">
                <a:solidFill>
                  <a:schemeClr val="tx1"/>
                </a:solidFill>
                <a:latin typeface="Segoe UI"/>
                <a:ea typeface="Calibri"/>
                <a:cs typeface="Times New Roman"/>
              </a:rPr>
              <a:t>.</a:t>
            </a:r>
          </a:p>
          <a:p>
            <a:pPr marL="740664" marR="0" lvl="1" indent="-283464" algn="l" defTabSz="914400">
              <a:lnSpc>
                <a:spcPct val="115000"/>
              </a:lnSpc>
              <a:spcBef>
                <a:spcPts val="600"/>
              </a:spcBef>
              <a:spcAft>
                <a:spcPts val="0"/>
              </a:spcAft>
              <a:buClr>
                <a:srgbClr val="000000"/>
              </a:buClr>
              <a:buFont typeface="Arial"/>
              <a:buChar char="•"/>
            </a:pPr>
            <a:r>
              <a:rPr lang="fr-FR" sz="1200" b="1" i="0" noProof="1">
                <a:solidFill>
                  <a:srgbClr val="000000"/>
                </a:solidFill>
                <a:latin typeface="Segoe UI"/>
                <a:ea typeface="Calibri"/>
                <a:cs typeface="Times New Roman"/>
              </a:rPr>
              <a:t>Conseil</a:t>
            </a:r>
            <a:r>
              <a:rPr lang="fr-FR" sz="1200" b="0" i="0" noProof="1">
                <a:solidFill>
                  <a:srgbClr val="000000"/>
                </a:solidFill>
                <a:latin typeface="Segoe UI"/>
                <a:ea typeface="Calibri"/>
                <a:cs typeface="Times New Roman"/>
              </a:rPr>
              <a:t> : pour obtenir des résultats optimaux, utilisez une vidéo dont le format est carré ou utilisez l’outil de rognage pour que le format de la vidéo soit carré sur la diapositive.</a:t>
            </a:r>
          </a:p>
          <a:p>
            <a:pPr marL="347472" marR="0" indent="-347472" algn="l" defTabSz="914400">
              <a:lnSpc>
                <a:spcPct val="115000"/>
              </a:lnSpc>
              <a:spcBef>
                <a:spcPts val="600"/>
              </a:spcBef>
              <a:spcAft>
                <a:spcPts val="0"/>
              </a:spcAft>
              <a:buFont typeface="Calibri"/>
              <a:buAutoNum type="arabicPeriod" startAt="5"/>
            </a:pPr>
            <a:r>
              <a:rPr lang="fr-FR" sz="1200" b="0" i="0" noProof="1">
                <a:solidFill>
                  <a:schemeClr val="tx1"/>
                </a:solidFill>
                <a:latin typeface="Segoe UI"/>
                <a:ea typeface="Calibri"/>
                <a:cs typeface="Times New Roman"/>
              </a:rPr>
              <a:t>Sous </a:t>
            </a:r>
            <a:r>
              <a:rPr lang="fr-FR" sz="1200" b="1" i="0" noProof="1">
                <a:solidFill>
                  <a:schemeClr val="tx1"/>
                </a:solidFill>
                <a:latin typeface="Segoe UI"/>
                <a:ea typeface="Calibri"/>
                <a:cs typeface="Times New Roman"/>
              </a:rPr>
              <a:t>Outils vidéo</a:t>
            </a:r>
            <a:r>
              <a:rPr lang="fr-FR" sz="1200" b="0" i="0" noProof="1">
                <a:solidFill>
                  <a:schemeClr val="tx1"/>
                </a:solidFill>
                <a:latin typeface="Segoe UI"/>
                <a:ea typeface="Calibri"/>
                <a:cs typeface="Times New Roman"/>
              </a:rPr>
              <a:t>, sous l’onglet </a:t>
            </a:r>
            <a:r>
              <a:rPr lang="fr-FR" sz="1200" b="1" i="0" noProof="1">
                <a:solidFill>
                  <a:schemeClr val="tx1"/>
                </a:solidFill>
                <a:latin typeface="Segoe UI"/>
                <a:ea typeface="Calibri"/>
                <a:cs typeface="Times New Roman"/>
              </a:rPr>
              <a:t>Format</a:t>
            </a:r>
            <a:r>
              <a:rPr lang="fr-FR" sz="1200" b="0" i="0" noProof="1">
                <a:solidFill>
                  <a:schemeClr val="tx1"/>
                </a:solidFill>
                <a:latin typeface="Segoe UI"/>
                <a:ea typeface="Calibri"/>
                <a:cs typeface="Times New Roman"/>
              </a:rPr>
              <a:t>, cliquez sur la flèche située à droite de l’option </a:t>
            </a:r>
            <a:r>
              <a:rPr lang="fr-FR" sz="1200" b="1" i="0" noProof="1">
                <a:solidFill>
                  <a:schemeClr val="tx1"/>
                </a:solidFill>
                <a:latin typeface="Segoe UI"/>
                <a:ea typeface="Calibri"/>
                <a:cs typeface="Times New Roman"/>
              </a:rPr>
              <a:t>Forme de la vidéo</a:t>
            </a:r>
            <a:r>
              <a:rPr lang="fr-FR" sz="1200" b="0" i="0" noProof="1">
                <a:solidFill>
                  <a:schemeClr val="tx1"/>
                </a:solidFill>
                <a:latin typeface="Segoe UI"/>
                <a:ea typeface="Calibri"/>
                <a:cs typeface="Times New Roman"/>
              </a:rPr>
              <a:t> dans le groupe </a:t>
            </a:r>
            <a:r>
              <a:rPr lang="fr-FR" sz="1200" b="1" i="0" noProof="1">
                <a:solidFill>
                  <a:schemeClr val="tx1"/>
                </a:solidFill>
                <a:latin typeface="Segoe UI"/>
                <a:ea typeface="Calibri"/>
                <a:cs typeface="Times New Roman"/>
              </a:rPr>
              <a:t>Styles de vidéo</a:t>
            </a:r>
            <a:r>
              <a:rPr lang="fr-FR" sz="1200" b="0" i="0" noProof="1">
                <a:solidFill>
                  <a:schemeClr val="tx1"/>
                </a:solidFill>
                <a:latin typeface="Segoe UI"/>
                <a:ea typeface="Calibri"/>
                <a:cs typeface="Times New Roman"/>
              </a:rPr>
              <a:t>, puis, sous </a:t>
            </a:r>
            <a:r>
              <a:rPr lang="fr-FR" sz="1200" b="1" i="0" noProof="1">
                <a:solidFill>
                  <a:schemeClr val="tx1"/>
                </a:solidFill>
                <a:latin typeface="Segoe UI"/>
                <a:ea typeface="Calibri"/>
                <a:cs typeface="Times New Roman"/>
              </a:rPr>
              <a:t>Formes de base</a:t>
            </a:r>
            <a:r>
              <a:rPr lang="fr-FR" sz="1200" b="0" i="0" noProof="1">
                <a:solidFill>
                  <a:schemeClr val="tx1"/>
                </a:solidFill>
                <a:latin typeface="Segoe UI"/>
                <a:ea typeface="Calibri"/>
                <a:cs typeface="Times New Roman"/>
              </a:rPr>
              <a:t>, sélectionnez </a:t>
            </a:r>
            <a:r>
              <a:rPr lang="fr-FR" sz="1200" b="1" i="0" noProof="1">
                <a:solidFill>
                  <a:schemeClr val="tx1"/>
                </a:solidFill>
                <a:latin typeface="Segoe UI"/>
                <a:ea typeface="Calibri"/>
                <a:cs typeface="Times New Roman"/>
              </a:rPr>
              <a:t>Corde</a:t>
            </a:r>
            <a:r>
              <a:rPr lang="fr-FR" sz="1200" b="0" i="0" noProof="1">
                <a:solidFill>
                  <a:schemeClr val="tx1"/>
                </a:solidFill>
                <a:latin typeface="Segoe UI"/>
                <a:ea typeface="Calibri"/>
                <a:cs typeface="Times New Roman"/>
              </a:rPr>
              <a:t> (deuxième ligne, deuxième option à partir de la gauche).</a:t>
            </a:r>
          </a:p>
          <a:p>
            <a:pPr marL="347472" marR="0" indent="-347472" algn="l" defTabSz="914400">
              <a:lnSpc>
                <a:spcPct val="115000"/>
              </a:lnSpc>
              <a:spcBef>
                <a:spcPts val="600"/>
              </a:spcBef>
              <a:spcAft>
                <a:spcPts val="0"/>
              </a:spcAft>
              <a:buFont typeface="Calibri"/>
              <a:buAutoNum type="arabicPeriod" startAt="5"/>
            </a:pPr>
            <a:r>
              <a:rPr lang="fr-FR" sz="1200" b="0" i="0" noProof="1">
                <a:solidFill>
                  <a:srgbClr val="000000"/>
                </a:solidFill>
                <a:latin typeface="Segoe UI"/>
                <a:ea typeface="Calibri"/>
                <a:cs typeface="Times New Roman"/>
              </a:rPr>
              <a:t>Faites glisser la </a:t>
            </a:r>
            <a:r>
              <a:rPr lang="fr-FR" sz="1200" b="1" i="0" noProof="1">
                <a:solidFill>
                  <a:srgbClr val="000000"/>
                </a:solidFill>
                <a:latin typeface="Segoe UI"/>
                <a:ea typeface="Calibri"/>
                <a:cs typeface="Times New Roman"/>
              </a:rPr>
              <a:t>poignée de réglage jaune</a:t>
            </a:r>
            <a:r>
              <a:rPr lang="fr-FR" sz="1200" b="0" i="0" noProof="1">
                <a:solidFill>
                  <a:srgbClr val="000000"/>
                </a:solidFill>
                <a:latin typeface="Segoe UI"/>
                <a:ea typeface="Calibri"/>
                <a:cs typeface="Times New Roman"/>
              </a:rPr>
              <a:t> supérieure dans le sens inverse des aiguilles d’une montre en vous arrêtant en bas, au centre. Vous devez être aligné avec la poignée de redimensionnement en bas, au centre.</a:t>
            </a:r>
          </a:p>
          <a:p>
            <a:pPr marL="347472" marR="0" indent="-347472" algn="l" defTabSz="914400">
              <a:lnSpc>
                <a:spcPct val="115000"/>
              </a:lnSpc>
              <a:spcBef>
                <a:spcPts val="600"/>
              </a:spcBef>
              <a:spcAft>
                <a:spcPts val="0"/>
              </a:spcAft>
              <a:buFont typeface="Calibri"/>
              <a:buAutoNum type="arabicPeriod" startAt="5"/>
            </a:pPr>
            <a:r>
              <a:rPr lang="fr-FR" sz="1200" b="0" i="0" noProof="1">
                <a:solidFill>
                  <a:srgbClr val="000000"/>
                </a:solidFill>
                <a:latin typeface="Segoe UI"/>
                <a:ea typeface="Calibri"/>
                <a:cs typeface="Times New Roman"/>
              </a:rPr>
              <a:t>Faites glisser la seconde </a:t>
            </a:r>
            <a:r>
              <a:rPr lang="fr-FR" sz="1200" b="1" i="0" noProof="1">
                <a:solidFill>
                  <a:srgbClr val="000000"/>
                </a:solidFill>
                <a:latin typeface="Segoe UI"/>
                <a:ea typeface="Calibri"/>
                <a:cs typeface="Times New Roman"/>
              </a:rPr>
              <a:t>poignée de réglage jaune</a:t>
            </a:r>
            <a:r>
              <a:rPr lang="fr-FR" sz="1200" b="0" i="0" noProof="1">
                <a:solidFill>
                  <a:srgbClr val="000000"/>
                </a:solidFill>
                <a:latin typeface="Segoe UI"/>
                <a:ea typeface="Calibri"/>
                <a:cs typeface="Times New Roman"/>
              </a:rPr>
              <a:t> dans le sens inverse des aiguilles d’une montre en vous arrêtant en haut, au centre. Vous devez être aligné avec la poignée de redimensionnement en haut, au centre, ce qui crée un demi-cercle.</a:t>
            </a:r>
          </a:p>
          <a:p>
            <a:pPr marL="347472" marR="0" indent="-347472" algn="l" defTabSz="914400">
              <a:lnSpc>
                <a:spcPct val="115000"/>
              </a:lnSpc>
              <a:spcBef>
                <a:spcPts val="600"/>
              </a:spcBef>
              <a:spcAft>
                <a:spcPts val="0"/>
              </a:spcAft>
              <a:buFont typeface="Calibri"/>
              <a:buAutoNum type="arabicPeriod" startAt="5"/>
            </a:pPr>
            <a:r>
              <a:rPr lang="fr-FR" sz="1200" b="0" i="0" noProof="1">
                <a:solidFill>
                  <a:schemeClr val="tx1"/>
                </a:solidFill>
                <a:latin typeface="Segoe UI"/>
                <a:ea typeface="Calibri"/>
                <a:cs typeface="Times New Roman"/>
              </a:rPr>
              <a:t>Sélectionnez la vidéo. Sous l’onglet </a:t>
            </a:r>
            <a:r>
              <a:rPr lang="fr-FR" sz="1200" b="1" i="0" noProof="1">
                <a:solidFill>
                  <a:schemeClr val="tx1"/>
                </a:solidFill>
                <a:latin typeface="Segoe UI"/>
                <a:ea typeface="Calibri"/>
                <a:cs typeface="Times New Roman"/>
              </a:rPr>
              <a:t>Accueil</a:t>
            </a:r>
            <a:r>
              <a:rPr lang="fr-FR" sz="1200" b="0" i="0" noProof="1">
                <a:solidFill>
                  <a:schemeClr val="tx1"/>
                </a:solidFill>
                <a:latin typeface="Segoe UI"/>
                <a:ea typeface="Calibri"/>
                <a:cs typeface="Times New Roman"/>
              </a:rPr>
              <a:t>, dans le groupe </a:t>
            </a:r>
            <a:r>
              <a:rPr lang="fr-FR" sz="1200" b="1" i="0" noProof="1">
                <a:solidFill>
                  <a:schemeClr val="tx1"/>
                </a:solidFill>
                <a:latin typeface="Segoe UI"/>
                <a:ea typeface="Calibri"/>
                <a:cs typeface="Times New Roman"/>
              </a:rPr>
              <a:t>Dessin</a:t>
            </a:r>
            <a:r>
              <a:rPr lang="fr-FR" sz="1200" b="0" i="0" noProof="1">
                <a:solidFill>
                  <a:schemeClr val="tx1"/>
                </a:solidFill>
                <a:latin typeface="Segoe UI"/>
                <a:ea typeface="Calibri"/>
                <a:cs typeface="Times New Roman"/>
              </a:rPr>
              <a:t>, cliquez sur </a:t>
            </a:r>
            <a:r>
              <a:rPr lang="fr-FR" sz="1200" b="1" i="0" noProof="1">
                <a:solidFill>
                  <a:schemeClr val="tx1"/>
                </a:solidFill>
                <a:latin typeface="Segoe UI"/>
                <a:ea typeface="Calibri"/>
                <a:cs typeface="Times New Roman"/>
              </a:rPr>
              <a:t>Organiser</a:t>
            </a:r>
            <a:r>
              <a:rPr lang="fr-FR" sz="1200" b="0" i="0" noProof="1">
                <a:solidFill>
                  <a:schemeClr val="tx1"/>
                </a:solidFill>
                <a:latin typeface="Segoe UI"/>
                <a:ea typeface="Calibri"/>
                <a:cs typeface="Times New Roman"/>
              </a:rPr>
              <a:t>, pointez sur </a:t>
            </a:r>
            <a:r>
              <a:rPr lang="fr-FR" sz="1200" b="1" i="0" noProof="1">
                <a:solidFill>
                  <a:schemeClr val="tx1"/>
                </a:solidFill>
                <a:latin typeface="Segoe UI"/>
                <a:ea typeface="Calibri"/>
                <a:cs typeface="Times New Roman"/>
              </a:rPr>
              <a:t>Aligner</a:t>
            </a:r>
            <a:r>
              <a:rPr lang="fr-FR" sz="1200" b="0" i="0" noProof="1">
                <a:solidFill>
                  <a:schemeClr val="tx1"/>
                </a:solidFill>
                <a:latin typeface="Segoe UI"/>
                <a:ea typeface="Calibri"/>
                <a:cs typeface="Times New Roman"/>
              </a:rPr>
              <a:t>, puis sélectionnez </a:t>
            </a:r>
            <a:r>
              <a:rPr lang="fr-FR" sz="1200" b="1" i="0" noProof="1">
                <a:solidFill>
                  <a:schemeClr val="tx1"/>
                </a:solidFill>
                <a:latin typeface="Segoe UI"/>
                <a:ea typeface="Calibri"/>
                <a:cs typeface="Times New Roman"/>
              </a:rPr>
              <a:t>Aligner au milieu</a:t>
            </a:r>
            <a:r>
              <a:rPr lang="fr-FR" sz="1200" b="0" i="0" noProof="1">
                <a:solidFill>
                  <a:schemeClr val="tx1"/>
                </a:solidFill>
                <a:latin typeface="Segoe UI"/>
                <a:ea typeface="Calibri"/>
                <a:cs typeface="Times New Roman"/>
              </a:rPr>
              <a:t>. </a:t>
            </a:r>
          </a:p>
          <a:p>
            <a:pPr marL="347472" marR="0" indent="-347472" algn="l" defTabSz="914400">
              <a:lnSpc>
                <a:spcPct val="115000"/>
              </a:lnSpc>
              <a:spcBef>
                <a:spcPts val="600"/>
              </a:spcBef>
              <a:spcAft>
                <a:spcPts val="0"/>
              </a:spcAft>
              <a:buFont typeface="Calibri"/>
              <a:buAutoNum type="arabicPeriod" startAt="5"/>
            </a:pPr>
            <a:r>
              <a:rPr lang="fr-FR" sz="1200" b="0" i="0" noProof="1">
                <a:solidFill>
                  <a:schemeClr val="tx1"/>
                </a:solidFill>
                <a:latin typeface="Segoe UI"/>
                <a:ea typeface="Calibri"/>
                <a:cs typeface="Times New Roman"/>
              </a:rPr>
              <a:t>La vidéo étant toujours sélectionnée, s</a:t>
            </a:r>
            <a:r>
              <a:rPr lang="fr-FR" sz="1200" b="0" i="0" noProof="1">
                <a:solidFill>
                  <a:srgbClr val="000000"/>
                </a:solidFill>
                <a:latin typeface="Segoe UI"/>
                <a:ea typeface="Times New Roman"/>
                <a:cs typeface="Times New Roman"/>
              </a:rPr>
              <a:t>ous </a:t>
            </a:r>
            <a:r>
              <a:rPr lang="fr-FR" sz="1200" b="1" i="0" noProof="1">
                <a:solidFill>
                  <a:srgbClr val="000000"/>
                </a:solidFill>
                <a:latin typeface="Segoe UI"/>
                <a:ea typeface="Times New Roman"/>
                <a:cs typeface="Times New Roman"/>
              </a:rPr>
              <a:t>Outils vidéo</a:t>
            </a:r>
            <a:r>
              <a:rPr lang="fr-FR" sz="1200" b="0" i="0" noProof="1">
                <a:solidFill>
                  <a:srgbClr val="000000"/>
                </a:solidFill>
                <a:latin typeface="Segoe UI"/>
                <a:ea typeface="Times New Roman"/>
                <a:cs typeface="Times New Roman"/>
              </a:rPr>
              <a:t>, sous l’onglet </a:t>
            </a:r>
            <a:r>
              <a:rPr lang="fr-FR" sz="1200" b="1" i="0" noProof="1">
                <a:solidFill>
                  <a:srgbClr val="000000"/>
                </a:solidFill>
                <a:latin typeface="Segoe UI"/>
                <a:ea typeface="Times New Roman"/>
                <a:cs typeface="Times New Roman"/>
              </a:rPr>
              <a:t>Format</a:t>
            </a:r>
            <a:r>
              <a:rPr lang="fr-FR" sz="1200" b="0" i="0" noProof="1">
                <a:solidFill>
                  <a:srgbClr val="000000"/>
                </a:solidFill>
                <a:latin typeface="Segoe UI"/>
                <a:ea typeface="Times New Roman"/>
                <a:cs typeface="Times New Roman"/>
              </a:rPr>
              <a:t>, cliquez sur la flèche située dans le coin inférieur droit du groupe </a:t>
            </a:r>
            <a:r>
              <a:rPr lang="fr-FR" sz="1200" b="1" i="0" noProof="1">
                <a:solidFill>
                  <a:srgbClr val="000000"/>
                </a:solidFill>
                <a:latin typeface="Segoe UI"/>
                <a:ea typeface="Times New Roman"/>
                <a:cs typeface="Times New Roman"/>
              </a:rPr>
              <a:t>Styles de vidéo</a:t>
            </a:r>
            <a:r>
              <a:rPr lang="fr-FR" sz="1200" b="0" i="0" noProof="1">
                <a:solidFill>
                  <a:srgbClr val="000000"/>
                </a:solidFill>
                <a:latin typeface="Segoe UI"/>
                <a:ea typeface="Times New Roman"/>
                <a:cs typeface="Times New Roman"/>
              </a:rPr>
              <a:t> pour ouvrir la boîte de dialogue </a:t>
            </a:r>
            <a:r>
              <a:rPr lang="fr-FR" sz="1200" b="1" i="0" noProof="1">
                <a:solidFill>
                  <a:srgbClr val="000000"/>
                </a:solidFill>
                <a:latin typeface="Segoe UI"/>
                <a:ea typeface="Times New Roman"/>
                <a:cs typeface="Times New Roman"/>
              </a:rPr>
              <a:t>Format vidéo</a:t>
            </a:r>
            <a:r>
              <a:rPr lang="fr-FR" sz="1200" b="0" i="0" noProof="1">
                <a:solidFill>
                  <a:srgbClr val="000000"/>
                </a:solidFill>
                <a:latin typeface="Segoe UI"/>
                <a:ea typeface="Times New Roman"/>
                <a:cs typeface="Times New Roman"/>
              </a:rPr>
              <a:t>. </a:t>
            </a:r>
          </a:p>
          <a:p>
            <a:pPr marL="347472" marR="0" indent="-347472" algn="l" defTabSz="914400">
              <a:lnSpc>
                <a:spcPct val="115000"/>
              </a:lnSpc>
              <a:spcBef>
                <a:spcPts val="600"/>
              </a:spcBef>
              <a:spcAft>
                <a:spcPts val="0"/>
              </a:spcAft>
              <a:buFont typeface="Calibri"/>
              <a:buAutoNum type="arabicPeriod" startAt="5"/>
            </a:pPr>
            <a:r>
              <a:rPr lang="fr-FR" sz="1200" b="0" i="0" noProof="1">
                <a:solidFill>
                  <a:schemeClr val="tx1"/>
                </a:solidFill>
                <a:latin typeface="Segoe UI"/>
                <a:ea typeface="Calibri"/>
                <a:cs typeface="Times New Roman"/>
              </a:rPr>
              <a:t>Dans la boîte de dialogue </a:t>
            </a:r>
            <a:r>
              <a:rPr lang="fr-FR" sz="1200" b="1" i="0" noProof="1">
                <a:solidFill>
                  <a:schemeClr val="tx1"/>
                </a:solidFill>
                <a:latin typeface="Segoe UI"/>
                <a:ea typeface="Calibri"/>
                <a:cs typeface="Times New Roman"/>
              </a:rPr>
              <a:t>Format vidéo</a:t>
            </a:r>
            <a:r>
              <a:rPr lang="fr-FR" sz="1200" b="0" i="0" noProof="1">
                <a:solidFill>
                  <a:schemeClr val="tx1"/>
                </a:solidFill>
                <a:latin typeface="Segoe UI"/>
                <a:ea typeface="Calibri"/>
                <a:cs typeface="Times New Roman"/>
              </a:rPr>
              <a:t>, cliquez sur </a:t>
            </a:r>
            <a:r>
              <a:rPr lang="fr-FR" sz="1200" b="1" i="0" noProof="1">
                <a:solidFill>
                  <a:schemeClr val="tx1"/>
                </a:solidFill>
                <a:latin typeface="Segoe UI"/>
                <a:ea typeface="Calibri"/>
                <a:cs typeface="Times New Roman"/>
              </a:rPr>
              <a:t>Position</a:t>
            </a:r>
            <a:r>
              <a:rPr lang="fr-FR" sz="1200" b="0" i="0" noProof="1">
                <a:solidFill>
                  <a:schemeClr val="tx1"/>
                </a:solidFill>
                <a:latin typeface="Segoe UI"/>
                <a:ea typeface="Calibri"/>
                <a:cs typeface="Times New Roman"/>
              </a:rPr>
              <a:t> dans le volet gauche. Dans le volet droit, sous </a:t>
            </a:r>
            <a:r>
              <a:rPr lang="fr-FR" sz="1200" b="1" i="0" noProof="1">
                <a:solidFill>
                  <a:schemeClr val="tx1"/>
                </a:solidFill>
                <a:latin typeface="Segoe UI"/>
                <a:ea typeface="Calibri"/>
                <a:cs typeface="Times New Roman"/>
              </a:rPr>
              <a:t>Position sur la diapositive</a:t>
            </a:r>
            <a:r>
              <a:rPr lang="fr-FR" sz="1200" b="0" i="0" noProof="1">
                <a:solidFill>
                  <a:schemeClr val="tx1"/>
                </a:solidFill>
                <a:latin typeface="Segoe UI"/>
                <a:ea typeface="Calibri"/>
                <a:cs typeface="Times New Roman"/>
              </a:rPr>
              <a:t>, définissez l’option </a:t>
            </a:r>
            <a:r>
              <a:rPr lang="fr-FR" sz="1200" b="1" i="0" noProof="1">
                <a:solidFill>
                  <a:schemeClr val="tx1"/>
                </a:solidFill>
                <a:latin typeface="Segoe UI"/>
                <a:ea typeface="Calibri"/>
                <a:cs typeface="Times New Roman"/>
              </a:rPr>
              <a:t>Horizontal</a:t>
            </a:r>
            <a:r>
              <a:rPr lang="fr-FR" sz="1200" b="0" i="0" noProof="1">
                <a:solidFill>
                  <a:schemeClr val="tx1"/>
                </a:solidFill>
                <a:latin typeface="Segoe UI"/>
                <a:ea typeface="Calibri"/>
                <a:cs typeface="Times New Roman"/>
              </a:rPr>
              <a:t> sur </a:t>
            </a:r>
            <a:r>
              <a:rPr lang="fr-FR" sz="1200" b="1" i="0" noProof="1">
                <a:solidFill>
                  <a:schemeClr val="tx1"/>
                </a:solidFill>
                <a:latin typeface="Segoe UI"/>
                <a:ea typeface="Calibri"/>
                <a:cs typeface="Times New Roman"/>
              </a:rPr>
              <a:t>-8,71 cm</a:t>
            </a:r>
            <a:r>
              <a:rPr lang="fr-FR" sz="1200" b="0" i="0" noProof="1">
                <a:solidFill>
                  <a:schemeClr val="tx1"/>
                </a:solidFill>
                <a:latin typeface="Segoe UI"/>
                <a:ea typeface="Calibri"/>
                <a:cs typeface="Times New Roman"/>
              </a:rPr>
              <a:t> à partir du </a:t>
            </a:r>
            <a:r>
              <a:rPr lang="fr-FR" sz="1200" b="1" i="0" noProof="1">
                <a:solidFill>
                  <a:schemeClr val="tx1"/>
                </a:solidFill>
                <a:latin typeface="Segoe UI"/>
                <a:ea typeface="Calibri"/>
                <a:cs typeface="Times New Roman"/>
              </a:rPr>
              <a:t>Coin supérieur gauche</a:t>
            </a:r>
            <a:r>
              <a:rPr lang="fr-FR" sz="1200" b="0" i="0" noProof="1">
                <a:solidFill>
                  <a:schemeClr val="tx1"/>
                </a:solidFill>
                <a:latin typeface="Segoe UI"/>
                <a:ea typeface="Calibri"/>
                <a:cs typeface="Times New Roman"/>
              </a:rPr>
              <a:t>.</a:t>
            </a:r>
          </a:p>
          <a:p>
            <a:pPr marL="347472" marR="0" indent="-347472" algn="l" defTabSz="914400">
              <a:lnSpc>
                <a:spcPct val="115000"/>
              </a:lnSpc>
              <a:spcBef>
                <a:spcPts val="600"/>
              </a:spcBef>
              <a:spcAft>
                <a:spcPts val="0"/>
              </a:spcAft>
              <a:buFont typeface="Calibri"/>
              <a:buAutoNum type="arabicPeriod" startAt="5"/>
            </a:pPr>
            <a:r>
              <a:rPr lang="fr-FR" sz="1200" b="0" i="0" noProof="1">
                <a:solidFill>
                  <a:schemeClr val="tx1"/>
                </a:solidFill>
                <a:latin typeface="Segoe UI"/>
                <a:ea typeface="Calibri"/>
                <a:cs typeface="Times New Roman"/>
              </a:rPr>
              <a:t>Dans la boîte de dialogue </a:t>
            </a:r>
            <a:r>
              <a:rPr lang="fr-FR" sz="1200" b="1" i="0" noProof="1">
                <a:solidFill>
                  <a:schemeClr val="tx1"/>
                </a:solidFill>
                <a:latin typeface="Segoe UI"/>
                <a:ea typeface="Calibri"/>
                <a:cs typeface="Times New Roman"/>
              </a:rPr>
              <a:t>Format vidéo</a:t>
            </a:r>
            <a:r>
              <a:rPr lang="fr-FR" sz="1200" b="0" i="0" noProof="1">
                <a:solidFill>
                  <a:schemeClr val="tx1"/>
                </a:solidFill>
                <a:latin typeface="Segoe UI"/>
                <a:ea typeface="Calibri"/>
                <a:cs typeface="Times New Roman"/>
              </a:rPr>
              <a:t>, cliquez également sur </a:t>
            </a:r>
            <a:r>
              <a:rPr lang="fr-FR" sz="1200" b="1" i="0" noProof="1">
                <a:solidFill>
                  <a:schemeClr val="tx1"/>
                </a:solidFill>
                <a:latin typeface="Segoe UI"/>
                <a:ea typeface="Calibri"/>
                <a:cs typeface="Times New Roman"/>
              </a:rPr>
              <a:t>Ombre</a:t>
            </a:r>
            <a:r>
              <a:rPr lang="fr-FR" sz="1200" b="0" i="0" noProof="1">
                <a:solidFill>
                  <a:schemeClr val="tx1"/>
                </a:solidFill>
                <a:latin typeface="Segoe UI"/>
                <a:ea typeface="Calibri"/>
                <a:cs typeface="Times New Roman"/>
              </a:rPr>
              <a:t> dans le volet gauche. Dans le volet droit, sous </a:t>
            </a:r>
            <a:r>
              <a:rPr lang="fr-FR" sz="1200" b="1" i="0" noProof="1">
                <a:solidFill>
                  <a:schemeClr val="tx1"/>
                </a:solidFill>
                <a:latin typeface="Segoe UI"/>
                <a:ea typeface="Calibri"/>
                <a:cs typeface="Times New Roman"/>
              </a:rPr>
              <a:t>Ombre</a:t>
            </a:r>
            <a:r>
              <a:rPr lang="fr-FR" sz="1200" b="0" i="0" noProof="1">
                <a:solidFill>
                  <a:schemeClr val="tx1"/>
                </a:solidFill>
                <a:latin typeface="Segoe UI"/>
                <a:ea typeface="Calibri"/>
                <a:cs typeface="Times New Roman"/>
              </a:rPr>
              <a:t>, procédez comme suit :</a:t>
            </a:r>
          </a:p>
          <a:p>
            <a:pPr marL="740664" marR="0" lvl="1" indent="-283464" algn="l" defTabSz="914400">
              <a:lnSpc>
                <a:spcPct val="115000"/>
              </a:lnSpc>
              <a:spcBef>
                <a:spcPts val="600"/>
              </a:spcBef>
              <a:spcAft>
                <a:spcPts val="0"/>
              </a:spcAft>
              <a:buClr>
                <a:schemeClr val="tx1"/>
              </a:buClr>
              <a:buFont typeface="Arial"/>
              <a:buChar char="•"/>
            </a:pPr>
            <a:r>
              <a:rPr lang="fr-FR" sz="1200" b="0" i="0" noProof="1">
                <a:solidFill>
                  <a:schemeClr val="tx1"/>
                </a:solidFill>
                <a:latin typeface="Segoe UI"/>
                <a:ea typeface="Calibri"/>
                <a:cs typeface="Times New Roman"/>
              </a:rPr>
              <a:t>Couleur : </a:t>
            </a:r>
            <a:r>
              <a:rPr lang="fr-FR" sz="1200" b="1" i="0" noProof="1">
                <a:solidFill>
                  <a:schemeClr val="tx1"/>
                </a:solidFill>
                <a:latin typeface="Segoe UI"/>
                <a:ea typeface="Calibri"/>
                <a:cs typeface="Times New Roman"/>
              </a:rPr>
              <a:t>Noir, Texte 1</a:t>
            </a:r>
            <a:r>
              <a:rPr lang="fr-FR" sz="1200" b="0" i="0" noProof="1">
                <a:solidFill>
                  <a:schemeClr val="tx1"/>
                </a:solidFill>
                <a:latin typeface="Segoe UI"/>
                <a:ea typeface="Calibri"/>
                <a:cs typeface="Times New Roman"/>
              </a:rPr>
              <a:t> (sous Couleurs du thème, première ligne, deuxième option à partir de la gauche)</a:t>
            </a:r>
          </a:p>
          <a:p>
            <a:pPr marL="740664" marR="0" lvl="1" indent="-283464" algn="l" defTabSz="914400">
              <a:lnSpc>
                <a:spcPct val="115000"/>
              </a:lnSpc>
              <a:spcBef>
                <a:spcPts val="600"/>
              </a:spcBef>
              <a:spcAft>
                <a:spcPts val="0"/>
              </a:spcAft>
              <a:buClr>
                <a:schemeClr val="tx1"/>
              </a:buClr>
              <a:buFont typeface="Arial"/>
              <a:buChar char="•"/>
            </a:pPr>
            <a:r>
              <a:rPr lang="fr-FR" sz="1200" b="0" i="0" noProof="1">
                <a:solidFill>
                  <a:schemeClr val="tx1"/>
                </a:solidFill>
                <a:latin typeface="Segoe UI"/>
                <a:ea typeface="Calibri"/>
                <a:cs typeface="Times New Roman"/>
              </a:rPr>
              <a:t>Transparence : </a:t>
            </a:r>
            <a:r>
              <a:rPr lang="fr-FR" sz="1200" b="1" i="0" noProof="1">
                <a:solidFill>
                  <a:schemeClr val="tx1"/>
                </a:solidFill>
                <a:latin typeface="Segoe UI"/>
                <a:ea typeface="Calibri"/>
                <a:cs typeface="Times New Roman"/>
              </a:rPr>
              <a:t>14 %</a:t>
            </a:r>
            <a:r>
              <a:rPr lang="fr-FR" sz="1200" b="0" i="0" noProof="1">
                <a:solidFill>
                  <a:schemeClr val="tx1"/>
                </a:solidFill>
                <a:latin typeface="Segoe UI"/>
                <a:ea typeface="Calibri"/>
                <a:cs typeface="Times New Roman"/>
              </a:rPr>
              <a:t>.</a:t>
            </a:r>
          </a:p>
          <a:p>
            <a:pPr marL="740664" marR="0" lvl="1" indent="-283464" algn="l" defTabSz="914400">
              <a:lnSpc>
                <a:spcPct val="115000"/>
              </a:lnSpc>
              <a:spcBef>
                <a:spcPts val="600"/>
              </a:spcBef>
              <a:spcAft>
                <a:spcPts val="0"/>
              </a:spcAft>
              <a:buClr>
                <a:schemeClr val="tx1"/>
              </a:buClr>
              <a:buFont typeface="Arial"/>
              <a:buChar char="•"/>
            </a:pPr>
            <a:r>
              <a:rPr lang="fr-FR" sz="1200" b="0" i="0" noProof="1">
                <a:solidFill>
                  <a:schemeClr val="tx1"/>
                </a:solidFill>
                <a:latin typeface="Segoe UI"/>
                <a:ea typeface="Calibri"/>
                <a:cs typeface="Times New Roman"/>
              </a:rPr>
              <a:t>Taille : </a:t>
            </a:r>
            <a:r>
              <a:rPr lang="fr-FR" sz="1200" b="1" i="0" noProof="1">
                <a:solidFill>
                  <a:schemeClr val="tx1"/>
                </a:solidFill>
                <a:latin typeface="Segoe UI"/>
                <a:ea typeface="Calibri"/>
                <a:cs typeface="Times New Roman"/>
              </a:rPr>
              <a:t>100 %</a:t>
            </a:r>
            <a:r>
              <a:rPr lang="fr-FR" sz="1200" b="0" i="0" noProof="1">
                <a:solidFill>
                  <a:schemeClr val="tx1"/>
                </a:solidFill>
                <a:latin typeface="Segoe UI"/>
                <a:ea typeface="Calibri"/>
                <a:cs typeface="Times New Roman"/>
              </a:rPr>
              <a:t>.</a:t>
            </a:r>
          </a:p>
          <a:p>
            <a:pPr marL="740664" marR="0" lvl="1" indent="-283464" algn="l" defTabSz="914400">
              <a:lnSpc>
                <a:spcPct val="115000"/>
              </a:lnSpc>
              <a:spcBef>
                <a:spcPts val="600"/>
              </a:spcBef>
              <a:spcAft>
                <a:spcPts val="0"/>
              </a:spcAft>
              <a:buClr>
                <a:schemeClr val="tx1"/>
              </a:buClr>
              <a:buFont typeface="Arial"/>
              <a:buChar char="•"/>
            </a:pPr>
            <a:r>
              <a:rPr lang="fr-FR" sz="1200" b="0" i="0" noProof="1">
                <a:solidFill>
                  <a:schemeClr val="tx1"/>
                </a:solidFill>
                <a:latin typeface="Segoe UI"/>
                <a:ea typeface="Calibri"/>
                <a:cs typeface="Times New Roman"/>
              </a:rPr>
              <a:t>Flou : </a:t>
            </a:r>
            <a:r>
              <a:rPr lang="fr-FR" sz="1200" b="1" i="0" noProof="1">
                <a:solidFill>
                  <a:schemeClr val="tx1"/>
                </a:solidFill>
                <a:latin typeface="Segoe UI"/>
                <a:ea typeface="Calibri"/>
                <a:cs typeface="Times New Roman"/>
              </a:rPr>
              <a:t>20 pt</a:t>
            </a:r>
            <a:r>
              <a:rPr lang="fr-FR" sz="1200" b="0" i="0" noProof="1">
                <a:solidFill>
                  <a:schemeClr val="tx1"/>
                </a:solidFill>
                <a:latin typeface="Segoe UI"/>
                <a:ea typeface="Calibri"/>
                <a:cs typeface="Times New Roman"/>
              </a:rPr>
              <a:t>.</a:t>
            </a:r>
          </a:p>
          <a:p>
            <a:pPr marL="740664" marR="0" lvl="1" indent="-283464" algn="l" defTabSz="914400">
              <a:lnSpc>
                <a:spcPct val="115000"/>
              </a:lnSpc>
              <a:spcBef>
                <a:spcPts val="600"/>
              </a:spcBef>
              <a:spcAft>
                <a:spcPts val="0"/>
              </a:spcAft>
              <a:buClr>
                <a:schemeClr val="tx1"/>
              </a:buClr>
              <a:buFont typeface="Arial"/>
              <a:buChar char="•"/>
            </a:pPr>
            <a:r>
              <a:rPr lang="fr-FR" sz="1200" b="0" i="0" noProof="1">
                <a:solidFill>
                  <a:schemeClr val="tx1"/>
                </a:solidFill>
                <a:latin typeface="Segoe UI"/>
                <a:ea typeface="Calibri"/>
                <a:cs typeface="Times New Roman"/>
              </a:rPr>
              <a:t>Angle : </a:t>
            </a:r>
            <a:r>
              <a:rPr lang="fr-FR" sz="1200" b="1" i="0" noProof="1">
                <a:solidFill>
                  <a:schemeClr val="tx1"/>
                </a:solidFill>
                <a:latin typeface="Segoe UI"/>
                <a:ea typeface="Calibri"/>
                <a:cs typeface="Times New Roman"/>
              </a:rPr>
              <a:t>0°</a:t>
            </a:r>
            <a:r>
              <a:rPr lang="fr-FR" sz="1200" b="0" i="0" noProof="1">
                <a:solidFill>
                  <a:schemeClr val="tx1"/>
                </a:solidFill>
                <a:latin typeface="Segoe UI"/>
                <a:ea typeface="Calibri"/>
                <a:cs typeface="Times New Roman"/>
              </a:rPr>
              <a:t>.</a:t>
            </a:r>
          </a:p>
          <a:p>
            <a:pPr marL="740664" marR="0" lvl="1" indent="-283464" algn="l" defTabSz="914400">
              <a:lnSpc>
                <a:spcPct val="115000"/>
              </a:lnSpc>
              <a:spcBef>
                <a:spcPts val="600"/>
              </a:spcBef>
              <a:spcAft>
                <a:spcPts val="0"/>
              </a:spcAft>
              <a:buClr>
                <a:schemeClr val="tx1"/>
              </a:buClr>
              <a:buFont typeface="Arial"/>
              <a:buChar char="•"/>
            </a:pPr>
            <a:r>
              <a:rPr lang="fr-FR" sz="1200" b="0" i="0" noProof="1">
                <a:solidFill>
                  <a:schemeClr val="tx1"/>
                </a:solidFill>
                <a:latin typeface="Segoe UI"/>
                <a:ea typeface="Calibri"/>
                <a:cs typeface="Times New Roman"/>
              </a:rPr>
              <a:t>Distance : </a:t>
            </a:r>
            <a:r>
              <a:rPr lang="fr-FR" sz="1200" b="1" i="0" noProof="1">
                <a:solidFill>
                  <a:schemeClr val="tx1"/>
                </a:solidFill>
                <a:latin typeface="Segoe UI"/>
                <a:ea typeface="Calibri"/>
                <a:cs typeface="Times New Roman"/>
              </a:rPr>
              <a:t>3 pt</a:t>
            </a:r>
            <a:r>
              <a:rPr lang="fr-FR" sz="1200" b="0" i="0" noProof="1">
                <a:solidFill>
                  <a:schemeClr val="tx1"/>
                </a:solidFill>
                <a:latin typeface="Segoe UI"/>
                <a:ea typeface="Calibri"/>
                <a:cs typeface="Times New Roman"/>
              </a:rPr>
              <a:t>.</a:t>
            </a:r>
          </a:p>
          <a:p>
            <a:pPr marL="347472" marR="0" indent="-347472" algn="l" defTabSz="914400">
              <a:lnSpc>
                <a:spcPct val="115000"/>
              </a:lnSpc>
              <a:spcBef>
                <a:spcPts val="600"/>
              </a:spcBef>
              <a:spcAft>
                <a:spcPts val="0"/>
              </a:spcAft>
              <a:buFont typeface="Calibri"/>
              <a:buAutoNum type="arabicPeriod" startAt="12"/>
            </a:pPr>
            <a:r>
              <a:rPr lang="fr-FR" sz="1200" b="0" i="0" noProof="1">
                <a:solidFill>
                  <a:schemeClr val="tx1"/>
                </a:solidFill>
                <a:latin typeface="Segoe UI"/>
                <a:ea typeface="Calibri"/>
                <a:cs typeface="Times New Roman"/>
              </a:rPr>
              <a:t>Dans la boîte de dialogue </a:t>
            </a:r>
            <a:r>
              <a:rPr lang="fr-FR" sz="1200" b="1" i="0" noProof="1">
                <a:solidFill>
                  <a:schemeClr val="tx1"/>
                </a:solidFill>
                <a:latin typeface="Segoe UI"/>
                <a:ea typeface="Calibri"/>
                <a:cs typeface="Times New Roman"/>
              </a:rPr>
              <a:t>Format vidéo</a:t>
            </a:r>
            <a:r>
              <a:rPr lang="fr-FR" sz="1200" b="0" i="0" noProof="1">
                <a:solidFill>
                  <a:schemeClr val="tx1"/>
                </a:solidFill>
                <a:latin typeface="Segoe UI"/>
                <a:ea typeface="Calibri"/>
                <a:cs typeface="Times New Roman"/>
              </a:rPr>
              <a:t>, cliquez sur </a:t>
            </a:r>
            <a:r>
              <a:rPr lang="fr-FR" sz="1200" b="1" i="0" noProof="1">
                <a:solidFill>
                  <a:schemeClr val="tx1"/>
                </a:solidFill>
                <a:latin typeface="Segoe UI"/>
                <a:ea typeface="Calibri"/>
                <a:cs typeface="Times New Roman"/>
              </a:rPr>
              <a:t>Format 3D</a:t>
            </a:r>
            <a:r>
              <a:rPr lang="fr-FR" sz="1200" b="0" i="0" noProof="1">
                <a:solidFill>
                  <a:schemeClr val="tx1"/>
                </a:solidFill>
                <a:latin typeface="Segoe UI"/>
                <a:ea typeface="Calibri"/>
                <a:cs typeface="Times New Roman"/>
              </a:rPr>
              <a:t> dans le volet gauche.  Dans le volet droit, sous </a:t>
            </a:r>
            <a:r>
              <a:rPr lang="fr-FR" sz="1200" b="1" i="0" noProof="1">
                <a:solidFill>
                  <a:schemeClr val="tx1"/>
                </a:solidFill>
                <a:latin typeface="Segoe UI"/>
                <a:ea typeface="Calibri"/>
                <a:cs typeface="Times New Roman"/>
              </a:rPr>
              <a:t>Format 3D</a:t>
            </a:r>
            <a:r>
              <a:rPr lang="fr-FR" sz="1200" b="0" i="0" noProof="1">
                <a:solidFill>
                  <a:schemeClr val="tx1"/>
                </a:solidFill>
                <a:latin typeface="Segoe UI"/>
                <a:ea typeface="Calibri"/>
                <a:cs typeface="Times New Roman"/>
              </a:rPr>
              <a:t>, sous </a:t>
            </a:r>
            <a:r>
              <a:rPr lang="fr-FR" sz="1200" b="1" i="0" noProof="1">
                <a:solidFill>
                  <a:schemeClr val="tx1"/>
                </a:solidFill>
                <a:latin typeface="Segoe UI"/>
                <a:ea typeface="Calibri"/>
                <a:cs typeface="Times New Roman"/>
              </a:rPr>
              <a:t>Biseau</a:t>
            </a:r>
            <a:r>
              <a:rPr lang="fr-FR" sz="1200" b="0" i="0" noProof="1">
                <a:solidFill>
                  <a:schemeClr val="tx1"/>
                </a:solidFill>
                <a:latin typeface="Segoe UI"/>
                <a:ea typeface="Calibri"/>
                <a:cs typeface="Times New Roman"/>
              </a:rPr>
              <a:t>, cliquez sur la flèche située à droite de l’option </a:t>
            </a:r>
            <a:r>
              <a:rPr lang="fr-FR" sz="1200" b="1" i="0" noProof="1">
                <a:solidFill>
                  <a:schemeClr val="tx1"/>
                </a:solidFill>
                <a:latin typeface="Segoe UI"/>
                <a:ea typeface="Calibri"/>
                <a:cs typeface="Times New Roman"/>
              </a:rPr>
              <a:t>Haut</a:t>
            </a:r>
            <a:r>
              <a:rPr lang="fr-FR" sz="1200" b="0" i="0" noProof="1">
                <a:solidFill>
                  <a:schemeClr val="tx1"/>
                </a:solidFill>
                <a:latin typeface="Segoe UI"/>
                <a:ea typeface="Calibri"/>
                <a:cs typeface="Times New Roman"/>
              </a:rPr>
              <a:t>, puis, sous </a:t>
            </a:r>
            <a:r>
              <a:rPr lang="fr-FR" sz="1200" b="1" i="0" noProof="1">
                <a:solidFill>
                  <a:schemeClr val="tx1"/>
                </a:solidFill>
                <a:latin typeface="Segoe UI"/>
                <a:ea typeface="Calibri"/>
                <a:cs typeface="Times New Roman"/>
              </a:rPr>
              <a:t>Biseau</a:t>
            </a:r>
            <a:r>
              <a:rPr lang="fr-FR" sz="1200" b="0" i="0" noProof="1">
                <a:solidFill>
                  <a:schemeClr val="tx1"/>
                </a:solidFill>
                <a:latin typeface="Segoe UI"/>
                <a:ea typeface="Calibri"/>
                <a:cs typeface="Times New Roman"/>
              </a:rPr>
              <a:t>, sélectionnez </a:t>
            </a:r>
            <a:r>
              <a:rPr lang="fr-FR" sz="1200" b="1" i="0" noProof="1">
                <a:solidFill>
                  <a:schemeClr val="tx1"/>
                </a:solidFill>
                <a:latin typeface="Segoe UI"/>
                <a:ea typeface="Calibri"/>
                <a:cs typeface="Times New Roman"/>
              </a:rPr>
              <a:t>Cercle </a:t>
            </a:r>
            <a:r>
              <a:rPr lang="fr-FR" sz="1200" b="0" i="0" noProof="1">
                <a:solidFill>
                  <a:schemeClr val="tx1"/>
                </a:solidFill>
                <a:latin typeface="Segoe UI"/>
                <a:ea typeface="Calibri"/>
                <a:cs typeface="Times New Roman"/>
              </a:rPr>
              <a:t>(première option, première ligne). </a:t>
            </a:r>
            <a:r>
              <a:rPr lang="fr-FR" sz="1200" b="0" i="0" baseline="0" noProof="1">
                <a:solidFill>
                  <a:schemeClr val="tx1"/>
                </a:solidFill>
                <a:latin typeface="Segoe UI"/>
                <a:ea typeface="Calibri"/>
                <a:cs typeface="Times New Roman"/>
              </a:rPr>
              <a:t>Fermez ensuite la boîte de dialogue </a:t>
            </a:r>
            <a:r>
              <a:rPr lang="fr-FR" sz="1200" b="1" i="0" baseline="0" noProof="1">
                <a:solidFill>
                  <a:schemeClr val="tx1"/>
                </a:solidFill>
                <a:latin typeface="Segoe UI"/>
                <a:ea typeface="Calibri"/>
                <a:cs typeface="Times New Roman"/>
              </a:rPr>
              <a:t>Format vidéo</a:t>
            </a:r>
            <a:r>
              <a:rPr lang="fr-FR" sz="1200" b="0" i="0" baseline="0" noProof="1">
                <a:solidFill>
                  <a:schemeClr val="tx1"/>
                </a:solidFill>
                <a:latin typeface="Segoe UI"/>
                <a:ea typeface="Calibri"/>
                <a:cs typeface="Times New Roman"/>
              </a:rPr>
              <a:t>.</a:t>
            </a:r>
          </a:p>
          <a:p>
            <a:pPr marL="347472" marR="0" indent="-347472" algn="l" defTabSz="914400">
              <a:lnSpc>
                <a:spcPct val="115000"/>
              </a:lnSpc>
              <a:spcBef>
                <a:spcPts val="600"/>
              </a:spcBef>
              <a:spcAft>
                <a:spcPts val="0"/>
              </a:spcAft>
              <a:buFont typeface="Calibri"/>
              <a:buAutoNum type="arabicPeriod" startAt="12"/>
            </a:pPr>
            <a:r>
              <a:rPr lang="fr-FR" sz="1200" b="0" i="0" noProof="1">
                <a:solidFill>
                  <a:schemeClr val="tx1"/>
                </a:solidFill>
                <a:latin typeface="Segoe UI"/>
                <a:ea typeface="Calibri"/>
                <a:cs typeface="Times New Roman"/>
              </a:rPr>
              <a:t>Sélectionnez la vidéo. Sous l’onglet </a:t>
            </a:r>
            <a:r>
              <a:rPr lang="fr-FR" sz="1200" b="1" i="0" noProof="1">
                <a:solidFill>
                  <a:schemeClr val="tx1"/>
                </a:solidFill>
                <a:latin typeface="Segoe UI"/>
                <a:ea typeface="Calibri"/>
                <a:cs typeface="Times New Roman"/>
              </a:rPr>
              <a:t>Animations</a:t>
            </a:r>
            <a:r>
              <a:rPr lang="fr-FR" sz="1200" b="0" i="0" noProof="1">
                <a:solidFill>
                  <a:schemeClr val="tx1"/>
                </a:solidFill>
                <a:latin typeface="Segoe UI"/>
                <a:ea typeface="Calibri"/>
                <a:cs typeface="Times New Roman"/>
              </a:rPr>
              <a:t>, dans le groupe </a:t>
            </a:r>
            <a:r>
              <a:rPr lang="fr-FR" sz="1200" b="1" i="0" noProof="1">
                <a:solidFill>
                  <a:schemeClr val="tx1"/>
                </a:solidFill>
                <a:latin typeface="Segoe UI"/>
                <a:ea typeface="Calibri"/>
                <a:cs typeface="Times New Roman"/>
              </a:rPr>
              <a:t>Minutage</a:t>
            </a:r>
            <a:r>
              <a:rPr lang="fr-FR" sz="1200" b="0" i="0" noProof="1">
                <a:solidFill>
                  <a:schemeClr val="tx1"/>
                </a:solidFill>
                <a:latin typeface="Segoe UI"/>
                <a:ea typeface="Calibri"/>
                <a:cs typeface="Times New Roman"/>
              </a:rPr>
              <a:t>, sélectionnez </a:t>
            </a:r>
            <a:r>
              <a:rPr lang="fr-FR" sz="1200" b="1" i="0" noProof="1">
                <a:solidFill>
                  <a:schemeClr val="tx1"/>
                </a:solidFill>
                <a:latin typeface="Segoe UI"/>
                <a:ea typeface="Calibri"/>
                <a:cs typeface="Times New Roman"/>
              </a:rPr>
              <a:t>Avec la précédente</a:t>
            </a:r>
            <a:r>
              <a:rPr lang="fr-FR" sz="1200" b="0" i="0" noProof="1">
                <a:solidFill>
                  <a:schemeClr val="tx1"/>
                </a:solidFill>
                <a:latin typeface="Segoe UI"/>
                <a:ea typeface="Calibri"/>
                <a:cs typeface="Times New Roman"/>
              </a:rPr>
              <a:t> à droite de l’option </a:t>
            </a:r>
            <a:r>
              <a:rPr lang="fr-FR" sz="1200" b="1" i="0" noProof="1">
                <a:solidFill>
                  <a:schemeClr val="tx1"/>
                </a:solidFill>
                <a:latin typeface="Segoe UI"/>
                <a:ea typeface="Calibri"/>
                <a:cs typeface="Times New Roman"/>
              </a:rPr>
              <a:t>Démarrer</a:t>
            </a:r>
            <a:r>
              <a:rPr lang="fr-FR" sz="1200" b="0" i="0" noProof="1">
                <a:solidFill>
                  <a:schemeClr val="tx1"/>
                </a:solidFill>
                <a:latin typeface="Segoe UI"/>
                <a:ea typeface="Calibri"/>
                <a:cs typeface="Times New Roman"/>
              </a:rPr>
              <a:t>.</a:t>
            </a:r>
          </a:p>
          <a:p>
            <a:pPr marL="347472" marR="0" indent="-347472" algn="l" defTabSz="914400">
              <a:lnSpc>
                <a:spcPct val="115000"/>
              </a:lnSpc>
              <a:spcBef>
                <a:spcPts val="600"/>
              </a:spcBef>
              <a:spcAft>
                <a:spcPts val="0"/>
              </a:spcAft>
              <a:buFont typeface="Calibri"/>
              <a:buAutoNum type="arabicPeriod" startAt="12"/>
            </a:pPr>
            <a:r>
              <a:rPr lang="fr-FR" sz="1200" b="0" i="0" noProof="1">
                <a:solidFill>
                  <a:schemeClr val="tx1"/>
                </a:solidFill>
                <a:latin typeface="Segoe UI"/>
                <a:ea typeface="Calibri"/>
                <a:cs typeface="Times New Roman"/>
              </a:rPr>
              <a:t>Sous </a:t>
            </a:r>
            <a:r>
              <a:rPr lang="fr-FR" sz="1200" b="1" i="0" noProof="1">
                <a:solidFill>
                  <a:schemeClr val="tx1"/>
                </a:solidFill>
                <a:latin typeface="Segoe UI"/>
                <a:ea typeface="Calibri"/>
                <a:cs typeface="Times New Roman"/>
              </a:rPr>
              <a:t>Outils vidéo</a:t>
            </a:r>
            <a:r>
              <a:rPr lang="fr-FR" sz="1200" b="0" i="0" noProof="1">
                <a:solidFill>
                  <a:schemeClr val="tx1"/>
                </a:solidFill>
                <a:latin typeface="Segoe UI"/>
                <a:ea typeface="Calibri"/>
                <a:cs typeface="Times New Roman"/>
              </a:rPr>
              <a:t>, sélectionnez </a:t>
            </a:r>
            <a:r>
              <a:rPr lang="fr-FR" sz="1200" b="1" i="0" noProof="1">
                <a:solidFill>
                  <a:schemeClr val="tx1"/>
                </a:solidFill>
                <a:latin typeface="Segoe UI"/>
                <a:ea typeface="Calibri"/>
                <a:cs typeface="Times New Roman"/>
              </a:rPr>
              <a:t>Boucle jusqu’à l’arrêt</a:t>
            </a:r>
            <a:r>
              <a:rPr lang="fr-FR" sz="1200" b="0" i="0" noProof="1">
                <a:solidFill>
                  <a:schemeClr val="tx1"/>
                </a:solidFill>
                <a:latin typeface="Segoe UI"/>
                <a:ea typeface="Calibri"/>
                <a:cs typeface="Times New Roman"/>
              </a:rPr>
              <a:t> dans le groupe </a:t>
            </a:r>
            <a:r>
              <a:rPr lang="fr-FR" sz="1200" b="1" i="0" noProof="1">
                <a:solidFill>
                  <a:schemeClr val="tx1"/>
                </a:solidFill>
                <a:latin typeface="Segoe UI"/>
                <a:ea typeface="Calibri"/>
                <a:cs typeface="Times New Roman"/>
              </a:rPr>
              <a:t>Options vidéo</a:t>
            </a:r>
            <a:r>
              <a:rPr lang="fr-FR" sz="1200" b="0" i="0" noProof="1">
                <a:solidFill>
                  <a:schemeClr val="tx1"/>
                </a:solidFill>
                <a:latin typeface="Segoe UI"/>
                <a:ea typeface="Calibri"/>
                <a:cs typeface="Times New Roman"/>
              </a:rPr>
              <a:t> de l’onglet </a:t>
            </a:r>
            <a:r>
              <a:rPr lang="fr-FR" sz="1200" b="1" i="0" noProof="1">
                <a:solidFill>
                  <a:schemeClr val="tx1"/>
                </a:solidFill>
                <a:latin typeface="Segoe UI"/>
                <a:ea typeface="Calibri"/>
                <a:cs typeface="Times New Roman"/>
              </a:rPr>
              <a:t>Lecture</a:t>
            </a:r>
          </a:p>
          <a:p>
            <a:pPr marL="457200" marR="0" indent="0" algn="l" defTabSz="914400">
              <a:lnSpc>
                <a:spcPct val="115000"/>
              </a:lnSpc>
              <a:spcBef>
                <a:spcPts val="600"/>
              </a:spcBef>
              <a:spcAft>
                <a:spcPts val="0"/>
              </a:spcAft>
              <a:buNone/>
            </a:pPr>
            <a:r>
              <a:rPr lang="fr-FR" sz="1200" b="0" i="0" noProof="1">
                <a:solidFill>
                  <a:schemeClr val="tx1"/>
                </a:solidFill>
                <a:latin typeface="Segoe UI"/>
                <a:ea typeface="Calibri"/>
                <a:cs typeface="Times New Roman"/>
              </a:rPr>
              <a:t> </a:t>
            </a:r>
          </a:p>
          <a:p>
            <a:pPr marL="228600" marR="0" indent="0" algn="l" defTabSz="914400">
              <a:lnSpc>
                <a:spcPct val="115000"/>
              </a:lnSpc>
              <a:spcBef>
                <a:spcPts val="600"/>
              </a:spcBef>
              <a:spcAft>
                <a:spcPts val="0"/>
              </a:spcAft>
              <a:buNone/>
            </a:pPr>
            <a:r>
              <a:rPr lang="fr-FR" sz="1200" b="0" i="0" noProof="1">
                <a:solidFill>
                  <a:schemeClr val="tx1"/>
                </a:solidFill>
                <a:latin typeface="Segoe UI"/>
                <a:ea typeface="Calibri"/>
                <a:cs typeface="Times New Roman"/>
              </a:rPr>
              <a:t>Pour reproduire les effets de forme de cette diapositive, procédez comme suit :</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Sous l’onglet </a:t>
            </a:r>
            <a:r>
              <a:rPr lang="fr-FR" sz="1200" b="1" i="0" noProof="1">
                <a:solidFill>
                  <a:schemeClr val="tx1"/>
                </a:solidFill>
                <a:latin typeface="Segoe UI"/>
                <a:ea typeface="Calibri"/>
                <a:cs typeface="Times New Roman"/>
              </a:rPr>
              <a:t>Accueil</a:t>
            </a:r>
            <a:r>
              <a:rPr lang="fr-FR" sz="1200" b="0" i="0" noProof="1">
                <a:solidFill>
                  <a:schemeClr val="tx1"/>
                </a:solidFill>
                <a:latin typeface="Segoe UI"/>
                <a:ea typeface="Calibri"/>
                <a:cs typeface="Times New Roman"/>
              </a:rPr>
              <a:t>, dans le groupe </a:t>
            </a:r>
            <a:r>
              <a:rPr lang="fr-FR" sz="1200" b="1" i="0" noProof="1">
                <a:solidFill>
                  <a:schemeClr val="tx1"/>
                </a:solidFill>
                <a:latin typeface="Segoe UI"/>
                <a:ea typeface="Calibri"/>
                <a:cs typeface="Times New Roman"/>
              </a:rPr>
              <a:t>Dessin</a:t>
            </a:r>
            <a:r>
              <a:rPr lang="fr-FR" sz="1200" b="0" i="0" noProof="1">
                <a:solidFill>
                  <a:schemeClr val="tx1"/>
                </a:solidFill>
                <a:latin typeface="Segoe UI"/>
                <a:ea typeface="Calibri"/>
                <a:cs typeface="Times New Roman"/>
              </a:rPr>
              <a:t>, cliquez sur </a:t>
            </a:r>
            <a:r>
              <a:rPr lang="fr-FR" sz="1200" b="1" i="0" noProof="1">
                <a:solidFill>
                  <a:schemeClr val="tx1"/>
                </a:solidFill>
                <a:latin typeface="Segoe UI"/>
                <a:ea typeface="Calibri"/>
                <a:cs typeface="Times New Roman"/>
              </a:rPr>
              <a:t>Formes</a:t>
            </a:r>
            <a:r>
              <a:rPr lang="fr-FR" sz="1200" b="0" i="0" noProof="1">
                <a:solidFill>
                  <a:schemeClr val="tx1"/>
                </a:solidFill>
                <a:latin typeface="Segoe UI"/>
                <a:ea typeface="Calibri"/>
                <a:cs typeface="Times New Roman"/>
              </a:rPr>
              <a:t>, puis, sous </a:t>
            </a:r>
            <a:r>
              <a:rPr lang="fr-FR" sz="1200" b="1" i="0" noProof="1">
                <a:solidFill>
                  <a:schemeClr val="tx1"/>
                </a:solidFill>
                <a:latin typeface="Segoe UI"/>
                <a:ea typeface="Calibri"/>
                <a:cs typeface="Times New Roman"/>
              </a:rPr>
              <a:t>Formes de base</a:t>
            </a:r>
            <a:r>
              <a:rPr lang="fr-FR" sz="1200" b="0" i="0" noProof="1">
                <a:solidFill>
                  <a:schemeClr val="tx1"/>
                </a:solidFill>
                <a:latin typeface="Segoe UI"/>
                <a:ea typeface="Calibri"/>
                <a:cs typeface="Times New Roman"/>
              </a:rPr>
              <a:t>, cliquez sur </a:t>
            </a:r>
            <a:r>
              <a:rPr lang="fr-FR" sz="1200" b="1" i="0" noProof="1">
                <a:solidFill>
                  <a:schemeClr val="tx1"/>
                </a:solidFill>
                <a:latin typeface="Segoe UI"/>
                <a:ea typeface="Calibri"/>
                <a:cs typeface="Times New Roman"/>
              </a:rPr>
              <a:t>Arc</a:t>
            </a:r>
            <a:r>
              <a:rPr lang="fr-FR" sz="1200" b="0" i="0" noProof="1">
                <a:solidFill>
                  <a:schemeClr val="tx1"/>
                </a:solidFill>
                <a:latin typeface="Segoe UI"/>
                <a:ea typeface="Calibri"/>
                <a:cs typeface="Times New Roman"/>
              </a:rPr>
              <a:t> (troisième ligne, douzième option à partir de la gauche). Dans la diapositive, faites glisser le pointeur pour tracer un arc.</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Faites glisser la </a:t>
            </a:r>
            <a:r>
              <a:rPr lang="fr-FR" sz="1200" b="1" i="0" noProof="1">
                <a:solidFill>
                  <a:schemeClr val="tx1"/>
                </a:solidFill>
                <a:latin typeface="Segoe UI"/>
                <a:ea typeface="Calibri"/>
                <a:cs typeface="Times New Roman"/>
              </a:rPr>
              <a:t>poignée de réglage jaune</a:t>
            </a:r>
            <a:r>
              <a:rPr lang="fr-FR" sz="1200" b="0" i="0" noProof="1">
                <a:solidFill>
                  <a:schemeClr val="tx1"/>
                </a:solidFill>
                <a:latin typeface="Segoe UI"/>
                <a:ea typeface="Calibri"/>
                <a:cs typeface="Times New Roman"/>
              </a:rPr>
              <a:t> droite jusqu’au centre, en bas pour créer un demi-cercle. </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Sélectionnez l’arc. Sous </a:t>
            </a:r>
            <a:r>
              <a:rPr lang="fr-FR" sz="1200" b="1" i="0" noProof="1">
                <a:solidFill>
                  <a:schemeClr val="tx1"/>
                </a:solidFill>
                <a:latin typeface="Segoe UI"/>
                <a:ea typeface="Calibri"/>
                <a:cs typeface="Times New Roman"/>
              </a:rPr>
              <a:t>Outils de dessin</a:t>
            </a:r>
            <a:r>
              <a:rPr lang="fr-FR" sz="1200" b="0" i="0" noProof="1">
                <a:solidFill>
                  <a:schemeClr val="tx1"/>
                </a:solidFill>
                <a:latin typeface="Segoe UI"/>
                <a:ea typeface="Calibri"/>
                <a:cs typeface="Times New Roman"/>
              </a:rPr>
              <a:t>, sous l’onglet </a:t>
            </a:r>
            <a:r>
              <a:rPr lang="fr-FR" sz="1200" b="1" i="0" noProof="1">
                <a:solidFill>
                  <a:schemeClr val="tx1"/>
                </a:solidFill>
                <a:latin typeface="Segoe UI"/>
                <a:ea typeface="Calibri"/>
                <a:cs typeface="Times New Roman"/>
              </a:rPr>
              <a:t>Format</a:t>
            </a:r>
            <a:r>
              <a:rPr lang="fr-FR" sz="1200" b="0" i="0" noProof="1">
                <a:solidFill>
                  <a:schemeClr val="tx1"/>
                </a:solidFill>
                <a:latin typeface="Segoe UI"/>
                <a:ea typeface="Calibri"/>
                <a:cs typeface="Times New Roman"/>
              </a:rPr>
              <a:t>, dans le groupe </a:t>
            </a:r>
            <a:r>
              <a:rPr lang="fr-FR" sz="1200" b="1" i="0" noProof="1">
                <a:solidFill>
                  <a:schemeClr val="tx1"/>
                </a:solidFill>
                <a:latin typeface="Segoe UI"/>
                <a:ea typeface="Calibri"/>
                <a:cs typeface="Times New Roman"/>
              </a:rPr>
              <a:t>Taille</a:t>
            </a:r>
            <a:r>
              <a:rPr lang="fr-FR" sz="1200" b="0" i="0" noProof="1">
                <a:solidFill>
                  <a:schemeClr val="tx1"/>
                </a:solidFill>
                <a:latin typeface="Segoe UI"/>
                <a:ea typeface="Calibri"/>
                <a:cs typeface="Times New Roman"/>
              </a:rPr>
              <a:t>, procédez comme suit :</a:t>
            </a:r>
          </a:p>
          <a:p>
            <a:pPr marL="740664" marR="0" lvl="1" indent="-283464" algn="l" defTabSz="914400">
              <a:lnSpc>
                <a:spcPct val="115000"/>
              </a:lnSpc>
              <a:spcBef>
                <a:spcPts val="600"/>
              </a:spcBef>
              <a:spcAft>
                <a:spcPts val="0"/>
              </a:spcAft>
              <a:buClr>
                <a:schemeClr val="tx1"/>
              </a:buClr>
              <a:buFont typeface="Symbol"/>
              <a:buChar char=""/>
            </a:pPr>
            <a:r>
              <a:rPr lang="fr-FR" sz="1200" b="0" i="0" noProof="1">
                <a:solidFill>
                  <a:schemeClr val="tx1"/>
                </a:solidFill>
                <a:latin typeface="Segoe UI"/>
                <a:ea typeface="Calibri"/>
                <a:cs typeface="Times New Roman"/>
              </a:rPr>
              <a:t>Dans la zone </a:t>
            </a:r>
            <a:r>
              <a:rPr lang="fr-FR" sz="1200" b="1" i="0" noProof="1">
                <a:solidFill>
                  <a:schemeClr val="tx1"/>
                </a:solidFill>
                <a:latin typeface="Segoe UI"/>
                <a:ea typeface="Calibri"/>
                <a:cs typeface="Times New Roman"/>
              </a:rPr>
              <a:t>Hauteur de la forme</a:t>
            </a:r>
            <a:r>
              <a:rPr lang="fr-FR" sz="1200" b="0" i="0" noProof="1">
                <a:solidFill>
                  <a:schemeClr val="tx1"/>
                </a:solidFill>
                <a:latin typeface="Segoe UI"/>
                <a:ea typeface="Calibri"/>
                <a:cs typeface="Times New Roman"/>
              </a:rPr>
              <a:t>, entrez </a:t>
            </a:r>
            <a:r>
              <a:rPr lang="fr-FR" sz="1200" b="1" i="0" noProof="1">
                <a:solidFill>
                  <a:schemeClr val="tx1"/>
                </a:solidFill>
                <a:latin typeface="Segoe UI"/>
                <a:ea typeface="Calibri"/>
                <a:cs typeface="Times New Roman"/>
              </a:rPr>
              <a:t>16,87 cm</a:t>
            </a:r>
            <a:r>
              <a:rPr lang="fr-FR" sz="1200" b="0" i="0" noProof="1">
                <a:solidFill>
                  <a:schemeClr val="tx1"/>
                </a:solidFill>
                <a:latin typeface="Segoe UI"/>
                <a:ea typeface="Calibri"/>
                <a:cs typeface="Times New Roman"/>
              </a:rPr>
              <a:t>.</a:t>
            </a:r>
          </a:p>
          <a:p>
            <a:pPr marL="740664" marR="0" lvl="1" indent="-283464" algn="l" defTabSz="914400">
              <a:lnSpc>
                <a:spcPct val="115000"/>
              </a:lnSpc>
              <a:spcBef>
                <a:spcPts val="600"/>
              </a:spcBef>
              <a:spcAft>
                <a:spcPts val="0"/>
              </a:spcAft>
              <a:buClr>
                <a:schemeClr val="tx1"/>
              </a:buClr>
              <a:buFont typeface="Symbol"/>
              <a:buChar char=""/>
            </a:pPr>
            <a:r>
              <a:rPr lang="fr-FR" sz="1200" b="0" i="0" noProof="1">
                <a:solidFill>
                  <a:schemeClr val="tx1"/>
                </a:solidFill>
                <a:latin typeface="Segoe UI"/>
                <a:ea typeface="Calibri"/>
                <a:cs typeface="Times New Roman"/>
              </a:rPr>
              <a:t>Dans la zone </a:t>
            </a:r>
            <a:r>
              <a:rPr lang="fr-FR" sz="1200" b="1" i="0" noProof="1">
                <a:solidFill>
                  <a:schemeClr val="tx1"/>
                </a:solidFill>
                <a:latin typeface="Segoe UI"/>
                <a:ea typeface="Calibri"/>
                <a:cs typeface="Times New Roman"/>
              </a:rPr>
              <a:t>Largeur de la forme</a:t>
            </a:r>
            <a:r>
              <a:rPr lang="fr-FR" sz="1200" b="0" i="0" noProof="1">
                <a:solidFill>
                  <a:schemeClr val="tx1"/>
                </a:solidFill>
                <a:latin typeface="Segoe UI"/>
                <a:ea typeface="Calibri"/>
                <a:cs typeface="Times New Roman"/>
              </a:rPr>
              <a:t>, entrez </a:t>
            </a:r>
            <a:r>
              <a:rPr lang="fr-FR" sz="1200" b="1" i="0" noProof="1">
                <a:solidFill>
                  <a:schemeClr val="tx1"/>
                </a:solidFill>
                <a:latin typeface="Segoe UI"/>
                <a:ea typeface="Calibri"/>
                <a:cs typeface="Times New Roman"/>
              </a:rPr>
              <a:t>25,4 cm</a:t>
            </a:r>
            <a:r>
              <a:rPr lang="fr-FR" sz="1200" b="0" i="0" noProof="1">
                <a:solidFill>
                  <a:schemeClr val="tx1"/>
                </a:solidFill>
                <a:latin typeface="Segoe UI"/>
                <a:ea typeface="Calibri"/>
                <a:cs typeface="Times New Roman"/>
              </a:rPr>
              <a:t>.</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L’arc étant sélectionné, sous l’onglet </a:t>
            </a:r>
            <a:r>
              <a:rPr lang="fr-FR" sz="1200" b="1" i="0" noProof="1">
                <a:solidFill>
                  <a:schemeClr val="tx1"/>
                </a:solidFill>
                <a:latin typeface="Segoe UI"/>
                <a:ea typeface="Calibri"/>
                <a:cs typeface="Times New Roman"/>
              </a:rPr>
              <a:t>Accueil</a:t>
            </a:r>
            <a:r>
              <a:rPr lang="fr-FR" sz="1200" b="0" i="0" noProof="1">
                <a:solidFill>
                  <a:schemeClr val="tx1"/>
                </a:solidFill>
                <a:latin typeface="Segoe UI"/>
                <a:ea typeface="Calibri"/>
                <a:cs typeface="Times New Roman"/>
              </a:rPr>
              <a:t>, dans le groupe </a:t>
            </a:r>
            <a:r>
              <a:rPr lang="fr-FR" sz="1200" b="1" i="0" noProof="1">
                <a:solidFill>
                  <a:schemeClr val="tx1"/>
                </a:solidFill>
                <a:latin typeface="Segoe UI"/>
                <a:ea typeface="Calibri"/>
                <a:cs typeface="Times New Roman"/>
              </a:rPr>
              <a:t>Dessin</a:t>
            </a:r>
            <a:r>
              <a:rPr lang="fr-FR" sz="1200" b="0" i="0" noProof="1">
                <a:solidFill>
                  <a:schemeClr val="tx1"/>
                </a:solidFill>
                <a:latin typeface="Segoe UI"/>
                <a:ea typeface="Calibri"/>
                <a:cs typeface="Times New Roman"/>
              </a:rPr>
              <a:t>, cliquez sur </a:t>
            </a:r>
            <a:r>
              <a:rPr lang="fr-FR" sz="1200" b="1" i="0" noProof="1">
                <a:solidFill>
                  <a:schemeClr val="tx1"/>
                </a:solidFill>
                <a:latin typeface="Segoe UI"/>
                <a:ea typeface="Calibri"/>
                <a:cs typeface="Times New Roman"/>
              </a:rPr>
              <a:t>Organiser</a:t>
            </a:r>
            <a:r>
              <a:rPr lang="fr-FR" sz="1200" b="0" i="0" noProof="1">
                <a:solidFill>
                  <a:schemeClr val="tx1"/>
                </a:solidFill>
                <a:latin typeface="Segoe UI"/>
                <a:ea typeface="Calibri"/>
                <a:cs typeface="Times New Roman"/>
              </a:rPr>
              <a:t>, pointez sur </a:t>
            </a:r>
            <a:r>
              <a:rPr lang="fr-FR" sz="1200" b="1" i="0" noProof="1">
                <a:solidFill>
                  <a:schemeClr val="tx1"/>
                </a:solidFill>
                <a:latin typeface="Segoe UI"/>
                <a:ea typeface="Calibri"/>
                <a:cs typeface="Times New Roman"/>
              </a:rPr>
              <a:t>Aligner</a:t>
            </a:r>
            <a:r>
              <a:rPr lang="fr-FR" sz="1200" b="0" i="0" noProof="1">
                <a:solidFill>
                  <a:schemeClr val="tx1"/>
                </a:solidFill>
                <a:latin typeface="Segoe UI"/>
                <a:ea typeface="Calibri"/>
                <a:cs typeface="Times New Roman"/>
              </a:rPr>
              <a:t>, puis sur </a:t>
            </a:r>
            <a:r>
              <a:rPr lang="fr-FR" sz="1200" b="1" i="0" noProof="1">
                <a:solidFill>
                  <a:schemeClr val="tx1"/>
                </a:solidFill>
                <a:latin typeface="Segoe UI"/>
                <a:ea typeface="Calibri"/>
                <a:cs typeface="Times New Roman"/>
              </a:rPr>
              <a:t>Aligner au milieu</a:t>
            </a:r>
            <a:r>
              <a:rPr lang="fr-FR" sz="1200" b="0" i="0" noProof="1">
                <a:solidFill>
                  <a:schemeClr val="tx1"/>
                </a:solidFill>
                <a:latin typeface="Segoe UI"/>
                <a:ea typeface="Calibri"/>
                <a:cs typeface="Times New Roman"/>
              </a:rPr>
              <a:t>.</a:t>
            </a:r>
          </a:p>
          <a:p>
            <a:pPr marL="347472" marR="0" indent="-347472" algn="l" defTabSz="914400">
              <a:lnSpc>
                <a:spcPct val="115000"/>
              </a:lnSpc>
              <a:spcBef>
                <a:spcPts val="600"/>
              </a:spcBef>
              <a:spcAft>
                <a:spcPts val="0"/>
              </a:spcAft>
              <a:buFont typeface="Calibri"/>
              <a:buAutoNum type="arabicPeriod"/>
            </a:pPr>
            <a:r>
              <a:rPr lang="fr-FR" sz="1200" b="0" i="0" noProof="1">
                <a:solidFill>
                  <a:srgbClr val="000000"/>
                </a:solidFill>
                <a:latin typeface="Segoe UI"/>
                <a:ea typeface="Times New Roman"/>
                <a:cs typeface="Times New Roman"/>
              </a:rPr>
              <a:t>Sous </a:t>
            </a:r>
            <a:r>
              <a:rPr lang="fr-FR" sz="1200" b="1" i="0" noProof="1">
                <a:solidFill>
                  <a:srgbClr val="000000"/>
                </a:solidFill>
                <a:latin typeface="Segoe UI"/>
                <a:ea typeface="Times New Roman"/>
                <a:cs typeface="Times New Roman"/>
              </a:rPr>
              <a:t>Outils de dessin</a:t>
            </a:r>
            <a:r>
              <a:rPr lang="fr-FR" sz="1200" b="0" i="0" noProof="1">
                <a:solidFill>
                  <a:srgbClr val="000000"/>
                </a:solidFill>
                <a:latin typeface="Segoe UI"/>
                <a:ea typeface="Times New Roman"/>
                <a:cs typeface="Times New Roman"/>
              </a:rPr>
              <a:t>, sous l’onglet </a:t>
            </a:r>
            <a:r>
              <a:rPr lang="fr-FR" sz="1200" b="1" i="0" noProof="1">
                <a:solidFill>
                  <a:srgbClr val="000000"/>
                </a:solidFill>
                <a:latin typeface="Segoe UI"/>
                <a:ea typeface="Times New Roman"/>
                <a:cs typeface="Times New Roman"/>
              </a:rPr>
              <a:t>Format</a:t>
            </a:r>
            <a:r>
              <a:rPr lang="fr-FR" sz="1200" b="0" i="0" noProof="1">
                <a:solidFill>
                  <a:srgbClr val="000000"/>
                </a:solidFill>
                <a:latin typeface="Segoe UI"/>
                <a:ea typeface="Times New Roman"/>
                <a:cs typeface="Times New Roman"/>
              </a:rPr>
              <a:t>, cliquez sur la flèche située dans le coin inférieur droit du groupe </a:t>
            </a:r>
            <a:r>
              <a:rPr lang="fr-FR" sz="1200" b="1" i="0" noProof="1">
                <a:solidFill>
                  <a:srgbClr val="000000"/>
                </a:solidFill>
                <a:latin typeface="Segoe UI"/>
                <a:ea typeface="Times New Roman"/>
                <a:cs typeface="Times New Roman"/>
              </a:rPr>
              <a:t>Taille</a:t>
            </a:r>
            <a:r>
              <a:rPr lang="fr-FR" sz="1200" b="0" i="0" noProof="1">
                <a:solidFill>
                  <a:srgbClr val="000000"/>
                </a:solidFill>
                <a:latin typeface="Segoe UI"/>
                <a:ea typeface="Times New Roman"/>
                <a:cs typeface="Times New Roman"/>
              </a:rPr>
              <a:t> pour ouvrir la boîte de dialogue </a:t>
            </a:r>
            <a:r>
              <a:rPr lang="fr-FR" sz="1200" b="1" i="0" noProof="1">
                <a:solidFill>
                  <a:srgbClr val="000000"/>
                </a:solidFill>
                <a:latin typeface="Segoe UI"/>
                <a:ea typeface="Times New Roman"/>
                <a:cs typeface="Times New Roman"/>
              </a:rPr>
              <a:t>Format de la forme</a:t>
            </a:r>
            <a:r>
              <a:rPr lang="fr-FR" sz="1200" b="0" i="0" noProof="1">
                <a:solidFill>
                  <a:srgbClr val="000000"/>
                </a:solidFill>
                <a:latin typeface="Segoe UI"/>
                <a:ea typeface="Times New Roman"/>
                <a:cs typeface="Times New Roman"/>
              </a:rPr>
              <a:t>. </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Times New Roman"/>
                <a:cs typeface="Times New Roman"/>
              </a:rPr>
              <a:t>Dans la boîte de dialogue </a:t>
            </a:r>
            <a:r>
              <a:rPr lang="fr-FR" sz="1200" b="1" i="0" noProof="1">
                <a:solidFill>
                  <a:schemeClr val="tx1"/>
                </a:solidFill>
                <a:latin typeface="Segoe UI"/>
                <a:ea typeface="Times New Roman"/>
                <a:cs typeface="Times New Roman"/>
              </a:rPr>
              <a:t>Format de la forme</a:t>
            </a:r>
            <a:r>
              <a:rPr lang="fr-FR" sz="1200" b="0" i="0" noProof="1">
                <a:solidFill>
                  <a:schemeClr val="tx1"/>
                </a:solidFill>
                <a:latin typeface="Segoe UI"/>
                <a:ea typeface="Times New Roman"/>
                <a:cs typeface="Times New Roman"/>
              </a:rPr>
              <a:t>, sélectionnez </a:t>
            </a:r>
            <a:r>
              <a:rPr lang="fr-FR" sz="1200" b="1" i="0" noProof="1">
                <a:solidFill>
                  <a:schemeClr val="tx1"/>
                </a:solidFill>
                <a:latin typeface="Segoe UI"/>
                <a:ea typeface="Times New Roman"/>
                <a:cs typeface="Times New Roman"/>
              </a:rPr>
              <a:t>Position</a:t>
            </a:r>
            <a:r>
              <a:rPr lang="fr-FR" sz="1200" b="0" i="0" noProof="1">
                <a:solidFill>
                  <a:schemeClr val="tx1"/>
                </a:solidFill>
                <a:latin typeface="Segoe UI"/>
                <a:ea typeface="Times New Roman"/>
                <a:cs typeface="Times New Roman"/>
              </a:rPr>
              <a:t> dans le volet gauche. Dans le volet droit, sous </a:t>
            </a:r>
            <a:r>
              <a:rPr lang="fr-FR" sz="1200" b="1" i="0" noProof="1">
                <a:solidFill>
                  <a:schemeClr val="tx1"/>
                </a:solidFill>
                <a:latin typeface="Segoe UI"/>
                <a:ea typeface="Times New Roman"/>
                <a:cs typeface="Times New Roman"/>
              </a:rPr>
              <a:t>Position sur la diapositive</a:t>
            </a:r>
            <a:r>
              <a:rPr lang="fr-FR" sz="1200" b="0" i="0" noProof="1">
                <a:solidFill>
                  <a:schemeClr val="tx1"/>
                </a:solidFill>
                <a:latin typeface="Segoe UI"/>
                <a:ea typeface="Times New Roman"/>
                <a:cs typeface="Times New Roman"/>
              </a:rPr>
              <a:t>, définissez l’option </a:t>
            </a:r>
            <a:r>
              <a:rPr lang="fr-FR" sz="1200" b="1" i="0" noProof="1">
                <a:solidFill>
                  <a:schemeClr val="tx1"/>
                </a:solidFill>
                <a:latin typeface="Segoe UI"/>
                <a:ea typeface="Times New Roman"/>
                <a:cs typeface="Times New Roman"/>
              </a:rPr>
              <a:t>Horizontal</a:t>
            </a:r>
            <a:r>
              <a:rPr lang="fr-FR" sz="1200" b="0" i="0" noProof="1">
                <a:solidFill>
                  <a:schemeClr val="tx1"/>
                </a:solidFill>
                <a:latin typeface="Segoe UI"/>
                <a:ea typeface="Times New Roman"/>
                <a:cs typeface="Times New Roman"/>
              </a:rPr>
              <a:t> sur </a:t>
            </a:r>
            <a:r>
              <a:rPr lang="fr-FR" sz="1200" b="1" i="0" noProof="1">
                <a:solidFill>
                  <a:schemeClr val="tx1"/>
                </a:solidFill>
                <a:latin typeface="Segoe UI"/>
                <a:ea typeface="Times New Roman"/>
                <a:cs typeface="Times New Roman"/>
              </a:rPr>
              <a:t>12,72 cm</a:t>
            </a:r>
            <a:r>
              <a:rPr lang="fr-FR" sz="1200" b="0" i="0" noProof="1">
                <a:solidFill>
                  <a:schemeClr val="tx1"/>
                </a:solidFill>
                <a:latin typeface="Segoe UI"/>
                <a:ea typeface="Times New Roman"/>
                <a:cs typeface="Times New Roman"/>
              </a:rPr>
              <a:t>.</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Dans la boîte de dialogue </a:t>
            </a:r>
            <a:r>
              <a:rPr lang="fr-FR" sz="1200" b="1" i="0" noProof="1">
                <a:solidFill>
                  <a:schemeClr val="tx1"/>
                </a:solidFill>
                <a:latin typeface="Segoe UI"/>
                <a:ea typeface="Calibri"/>
                <a:cs typeface="Times New Roman"/>
              </a:rPr>
              <a:t>Format de la forme</a:t>
            </a:r>
            <a:r>
              <a:rPr lang="fr-FR" sz="1200" b="0" i="0" noProof="1">
                <a:solidFill>
                  <a:schemeClr val="tx1"/>
                </a:solidFill>
                <a:latin typeface="Segoe UI"/>
                <a:ea typeface="Calibri"/>
                <a:cs typeface="Times New Roman"/>
              </a:rPr>
              <a:t>, cliquez sur </a:t>
            </a:r>
            <a:r>
              <a:rPr lang="fr-FR" sz="1200" b="1" i="0" noProof="1">
                <a:solidFill>
                  <a:schemeClr val="tx1"/>
                </a:solidFill>
                <a:latin typeface="Segoe UI"/>
                <a:ea typeface="Calibri"/>
                <a:cs typeface="Times New Roman"/>
              </a:rPr>
              <a:t>Couleur du trait</a:t>
            </a:r>
            <a:r>
              <a:rPr lang="fr-FR" sz="1200" b="0" i="0" noProof="1">
                <a:solidFill>
                  <a:schemeClr val="tx1"/>
                </a:solidFill>
                <a:latin typeface="Segoe UI"/>
                <a:ea typeface="Calibri"/>
                <a:cs typeface="Times New Roman"/>
              </a:rPr>
              <a:t> dans le volet gauche. Dans le volet droit, sous </a:t>
            </a:r>
            <a:r>
              <a:rPr lang="fr-FR" sz="1200" b="1" i="0" noProof="1">
                <a:solidFill>
                  <a:schemeClr val="tx1"/>
                </a:solidFill>
                <a:latin typeface="Segoe UI"/>
                <a:ea typeface="Calibri"/>
                <a:cs typeface="Times New Roman"/>
              </a:rPr>
              <a:t>Couleur du trait</a:t>
            </a:r>
            <a:r>
              <a:rPr lang="fr-FR" sz="1200" b="0" i="0" noProof="1">
                <a:solidFill>
                  <a:schemeClr val="tx1"/>
                </a:solidFill>
                <a:latin typeface="Segoe UI"/>
                <a:ea typeface="Calibri"/>
                <a:cs typeface="Times New Roman"/>
              </a:rPr>
              <a:t>, sélectionnez </a:t>
            </a:r>
            <a:r>
              <a:rPr lang="fr-FR" sz="1200" b="1" i="0" noProof="1">
                <a:solidFill>
                  <a:schemeClr val="tx1"/>
                </a:solidFill>
                <a:latin typeface="Segoe UI"/>
                <a:ea typeface="Calibri"/>
                <a:cs typeface="Times New Roman"/>
              </a:rPr>
              <a:t>Trait plein</a:t>
            </a:r>
            <a:r>
              <a:rPr lang="fr-FR" sz="1200" b="0" i="0" noProof="1">
                <a:solidFill>
                  <a:schemeClr val="tx1"/>
                </a:solidFill>
                <a:latin typeface="Segoe UI"/>
                <a:ea typeface="Calibri"/>
                <a:cs typeface="Times New Roman"/>
              </a:rPr>
              <a:t>, puis procédez comme suit :</a:t>
            </a:r>
          </a:p>
          <a:p>
            <a:pPr marL="740664" marR="0" lvl="1" indent="-283464" algn="l" defTabSz="914400">
              <a:lnSpc>
                <a:spcPct val="115000"/>
              </a:lnSpc>
              <a:spcBef>
                <a:spcPts val="600"/>
              </a:spcBef>
              <a:spcAft>
                <a:spcPts val="0"/>
              </a:spcAft>
              <a:buClr>
                <a:schemeClr val="tx1"/>
              </a:buClr>
              <a:buFont typeface="Symbol"/>
              <a:buChar char=""/>
            </a:pPr>
            <a:r>
              <a:rPr lang="fr-FR" sz="1200" b="0" i="0" noProof="1">
                <a:solidFill>
                  <a:schemeClr val="tx1"/>
                </a:solidFill>
                <a:latin typeface="Segoe UI"/>
                <a:ea typeface="Calibri"/>
                <a:cs typeface="Times New Roman"/>
              </a:rPr>
              <a:t>Cliquez sur le bouton en regard de l’option </a:t>
            </a:r>
            <a:r>
              <a:rPr lang="fr-FR" sz="1200" b="1" i="0" noProof="1">
                <a:solidFill>
                  <a:schemeClr val="tx1"/>
                </a:solidFill>
                <a:latin typeface="Segoe UI"/>
                <a:ea typeface="Calibri"/>
                <a:cs typeface="Times New Roman"/>
              </a:rPr>
              <a:t>Couleur</a:t>
            </a:r>
            <a:r>
              <a:rPr lang="fr-FR" sz="1200" b="0" i="0" noProof="1">
                <a:solidFill>
                  <a:schemeClr val="tx1"/>
                </a:solidFill>
                <a:latin typeface="Segoe UI"/>
                <a:ea typeface="Calibri"/>
                <a:cs typeface="Times New Roman"/>
              </a:rPr>
              <a:t>, puis, sous </a:t>
            </a:r>
            <a:r>
              <a:rPr lang="fr-FR" sz="1200" b="1" i="0" noProof="1">
                <a:solidFill>
                  <a:schemeClr val="tx1"/>
                </a:solidFill>
                <a:latin typeface="Segoe UI"/>
                <a:ea typeface="Calibri"/>
                <a:cs typeface="Times New Roman"/>
              </a:rPr>
              <a:t>Couleurs du thème</a:t>
            </a:r>
            <a:r>
              <a:rPr lang="fr-FR" sz="1200" b="0" i="0" noProof="1">
                <a:solidFill>
                  <a:schemeClr val="tx1"/>
                </a:solidFill>
                <a:latin typeface="Segoe UI"/>
                <a:ea typeface="Calibri"/>
                <a:cs typeface="Times New Roman"/>
              </a:rPr>
              <a:t>, cliquez sur </a:t>
            </a:r>
            <a:r>
              <a:rPr lang="fr-FR" sz="1200" b="1" i="0" noProof="1">
                <a:solidFill>
                  <a:schemeClr val="tx1"/>
                </a:solidFill>
                <a:latin typeface="Segoe UI"/>
                <a:ea typeface="Calibri"/>
                <a:cs typeface="Times New Roman"/>
              </a:rPr>
              <a:t>Blanc, Arrière-plan 1</a:t>
            </a:r>
            <a:r>
              <a:rPr lang="fr-FR" sz="1200" b="0" i="0" noProof="1">
                <a:solidFill>
                  <a:schemeClr val="tx1"/>
                </a:solidFill>
                <a:latin typeface="Segoe UI"/>
                <a:ea typeface="Calibri"/>
                <a:cs typeface="Times New Roman"/>
              </a:rPr>
              <a:t> (première ligne, première option à partir de la gauche).</a:t>
            </a:r>
          </a:p>
          <a:p>
            <a:pPr marL="740664" marR="0" lvl="1" indent="-283464" algn="l" defTabSz="914400">
              <a:lnSpc>
                <a:spcPct val="115000"/>
              </a:lnSpc>
              <a:spcBef>
                <a:spcPts val="600"/>
              </a:spcBef>
              <a:spcAft>
                <a:spcPts val="0"/>
              </a:spcAft>
              <a:buClr>
                <a:schemeClr val="tx1"/>
              </a:buClr>
              <a:buFont typeface="Symbol"/>
              <a:buChar char=""/>
            </a:pPr>
            <a:r>
              <a:rPr lang="fr-FR" sz="1200" b="0" i="0" noProof="1">
                <a:solidFill>
                  <a:schemeClr val="tx1"/>
                </a:solidFill>
                <a:latin typeface="Segoe UI"/>
                <a:ea typeface="Calibri"/>
                <a:cs typeface="Times New Roman"/>
              </a:rPr>
              <a:t>Dans la zone </a:t>
            </a:r>
            <a:r>
              <a:rPr lang="fr-FR" sz="1200" b="1" i="0" noProof="1">
                <a:solidFill>
                  <a:schemeClr val="tx1"/>
                </a:solidFill>
                <a:latin typeface="Segoe UI"/>
                <a:ea typeface="Calibri"/>
                <a:cs typeface="Times New Roman"/>
              </a:rPr>
              <a:t>Transparence</a:t>
            </a:r>
            <a:r>
              <a:rPr lang="fr-FR" sz="1200" b="0" i="0" noProof="1">
                <a:solidFill>
                  <a:schemeClr val="tx1"/>
                </a:solidFill>
                <a:latin typeface="Segoe UI"/>
                <a:ea typeface="Calibri"/>
                <a:cs typeface="Times New Roman"/>
              </a:rPr>
              <a:t>, entrez </a:t>
            </a:r>
            <a:r>
              <a:rPr lang="fr-FR" sz="1200" b="1" i="0" noProof="1">
                <a:solidFill>
                  <a:schemeClr val="tx1"/>
                </a:solidFill>
                <a:latin typeface="Segoe UI"/>
                <a:ea typeface="Calibri"/>
                <a:cs typeface="Times New Roman"/>
              </a:rPr>
              <a:t>50 %</a:t>
            </a:r>
            <a:r>
              <a:rPr lang="fr-FR" sz="1200" b="0" i="0" noProof="1">
                <a:solidFill>
                  <a:schemeClr val="tx1"/>
                </a:solidFill>
                <a:latin typeface="Segoe UI"/>
                <a:ea typeface="Calibri"/>
                <a:cs typeface="Times New Roman"/>
              </a:rPr>
              <a:t>.</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Dans la boîte de dialogue </a:t>
            </a:r>
            <a:r>
              <a:rPr lang="fr-FR" sz="1200" b="1" i="0" noProof="1">
                <a:solidFill>
                  <a:schemeClr val="tx1"/>
                </a:solidFill>
                <a:latin typeface="Segoe UI"/>
                <a:ea typeface="Calibri"/>
                <a:cs typeface="Times New Roman"/>
              </a:rPr>
              <a:t>Format de la forme</a:t>
            </a:r>
            <a:r>
              <a:rPr lang="fr-FR" sz="1200" b="0" i="0" noProof="1">
                <a:solidFill>
                  <a:schemeClr val="tx1"/>
                </a:solidFill>
                <a:latin typeface="Segoe UI"/>
                <a:ea typeface="Calibri"/>
                <a:cs typeface="Times New Roman"/>
              </a:rPr>
              <a:t>, cliquez sur </a:t>
            </a:r>
            <a:r>
              <a:rPr lang="fr-FR" sz="1200" b="1" i="0" noProof="1">
                <a:solidFill>
                  <a:schemeClr val="tx1"/>
                </a:solidFill>
                <a:latin typeface="Segoe UI"/>
                <a:ea typeface="Calibri"/>
                <a:cs typeface="Times New Roman"/>
              </a:rPr>
              <a:t>Style de trait</a:t>
            </a:r>
            <a:r>
              <a:rPr lang="fr-FR" sz="1200" b="0" i="0" noProof="1">
                <a:solidFill>
                  <a:schemeClr val="tx1"/>
                </a:solidFill>
                <a:latin typeface="Segoe UI"/>
                <a:ea typeface="Calibri"/>
                <a:cs typeface="Times New Roman"/>
              </a:rPr>
              <a:t> dans le volet gauche. Dans le volet droit, sous </a:t>
            </a:r>
            <a:r>
              <a:rPr lang="fr-FR" sz="1200" b="1" i="0" noProof="1">
                <a:solidFill>
                  <a:schemeClr val="tx1"/>
                </a:solidFill>
                <a:latin typeface="Segoe UI"/>
                <a:ea typeface="Calibri"/>
                <a:cs typeface="Times New Roman"/>
              </a:rPr>
              <a:t>Style de trait</a:t>
            </a:r>
            <a:r>
              <a:rPr lang="fr-FR" sz="1200" b="0" i="0" noProof="1">
                <a:solidFill>
                  <a:schemeClr val="tx1"/>
                </a:solidFill>
                <a:latin typeface="Segoe UI"/>
                <a:ea typeface="Calibri"/>
                <a:cs typeface="Times New Roman"/>
              </a:rPr>
              <a:t>,</a:t>
            </a:r>
            <a:r>
              <a:rPr lang="fr-FR" sz="1200" b="1" i="0" noProof="1">
                <a:solidFill>
                  <a:schemeClr val="tx1"/>
                </a:solidFill>
                <a:latin typeface="Segoe UI"/>
                <a:ea typeface="Calibri"/>
                <a:cs typeface="Times New Roman"/>
              </a:rPr>
              <a:t> </a:t>
            </a:r>
            <a:r>
              <a:rPr lang="fr-FR" sz="1200" b="0" i="0" noProof="1">
                <a:solidFill>
                  <a:schemeClr val="tx1"/>
                </a:solidFill>
                <a:latin typeface="Segoe UI"/>
                <a:ea typeface="Calibri"/>
                <a:cs typeface="Times New Roman"/>
              </a:rPr>
              <a:t>, définissez l’option </a:t>
            </a:r>
            <a:r>
              <a:rPr lang="fr-FR" sz="1200" b="1" i="0" noProof="1">
                <a:solidFill>
                  <a:schemeClr val="tx1"/>
                </a:solidFill>
                <a:latin typeface="Segoe UI"/>
                <a:ea typeface="Calibri"/>
                <a:cs typeface="Times New Roman"/>
              </a:rPr>
              <a:t>Largeur</a:t>
            </a:r>
            <a:r>
              <a:rPr lang="fr-FR" sz="1200" b="0" i="0" noProof="1">
                <a:solidFill>
                  <a:schemeClr val="tx1"/>
                </a:solidFill>
                <a:latin typeface="Segoe UI"/>
                <a:ea typeface="Calibri"/>
                <a:cs typeface="Times New Roman"/>
              </a:rPr>
              <a:t> sur </a:t>
            </a:r>
            <a:r>
              <a:rPr lang="fr-FR" sz="1200" b="1" i="0" noProof="1">
                <a:solidFill>
                  <a:schemeClr val="tx1"/>
                </a:solidFill>
                <a:latin typeface="Segoe UI"/>
                <a:ea typeface="Calibri"/>
                <a:cs typeface="Times New Roman"/>
              </a:rPr>
              <a:t>1,5 pt</a:t>
            </a:r>
            <a:r>
              <a:rPr lang="fr-FR" sz="1200" b="0" i="0" noProof="1">
                <a:solidFill>
                  <a:schemeClr val="tx1"/>
                </a:solidFill>
                <a:latin typeface="Segoe UI"/>
                <a:ea typeface="Calibri"/>
                <a:cs typeface="Times New Roman"/>
              </a:rPr>
              <a:t>. Fermez la boîte de dialogue </a:t>
            </a:r>
            <a:r>
              <a:rPr lang="fr-FR" sz="1200" b="1" i="0" noProof="1">
                <a:solidFill>
                  <a:schemeClr val="tx1"/>
                </a:solidFill>
                <a:latin typeface="Segoe UI"/>
                <a:ea typeface="Calibri"/>
                <a:cs typeface="Times New Roman"/>
              </a:rPr>
              <a:t>Format de la forme</a:t>
            </a:r>
            <a:r>
              <a:rPr lang="fr-FR" sz="1200" b="0" i="0" noProof="1">
                <a:solidFill>
                  <a:schemeClr val="tx1"/>
                </a:solidFill>
                <a:latin typeface="Segoe UI"/>
                <a:ea typeface="Calibri"/>
                <a:cs typeface="Times New Roman"/>
              </a:rPr>
              <a:t>.</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Sélectionnez l’arc. Sous l’onglet </a:t>
            </a:r>
            <a:r>
              <a:rPr lang="fr-FR" sz="1200" b="1" i="0" noProof="1">
                <a:solidFill>
                  <a:schemeClr val="tx1"/>
                </a:solidFill>
                <a:latin typeface="Segoe UI"/>
                <a:ea typeface="Calibri"/>
                <a:cs typeface="Times New Roman"/>
              </a:rPr>
              <a:t>Accueil</a:t>
            </a:r>
            <a:r>
              <a:rPr lang="fr-FR" sz="1200" b="0" i="0" noProof="1">
                <a:solidFill>
                  <a:schemeClr val="tx1"/>
                </a:solidFill>
                <a:latin typeface="Segoe UI"/>
                <a:ea typeface="Calibri"/>
                <a:cs typeface="Times New Roman"/>
              </a:rPr>
              <a:t>, dans le groupe </a:t>
            </a:r>
            <a:r>
              <a:rPr lang="fr-FR" sz="1200" b="1" i="0" noProof="1">
                <a:solidFill>
                  <a:schemeClr val="tx1"/>
                </a:solidFill>
                <a:latin typeface="Segoe UI"/>
                <a:ea typeface="Calibri"/>
                <a:cs typeface="Times New Roman"/>
              </a:rPr>
              <a:t>Presse-papiers</a:t>
            </a:r>
            <a:r>
              <a:rPr lang="fr-FR" sz="1200" b="0" i="0" noProof="1">
                <a:solidFill>
                  <a:schemeClr val="tx1"/>
                </a:solidFill>
                <a:latin typeface="Segoe UI"/>
                <a:ea typeface="Calibri"/>
                <a:cs typeface="Times New Roman"/>
              </a:rPr>
              <a:t>, cliquez sur la flèche en regard de l’option </a:t>
            </a:r>
            <a:r>
              <a:rPr lang="fr-FR" sz="1200" b="1" i="0" noProof="1">
                <a:solidFill>
                  <a:schemeClr val="tx1"/>
                </a:solidFill>
                <a:latin typeface="Segoe UI"/>
                <a:ea typeface="Calibri"/>
                <a:cs typeface="Times New Roman"/>
              </a:rPr>
              <a:t>Copier</a:t>
            </a:r>
            <a:r>
              <a:rPr lang="fr-FR" sz="1200" b="0" i="0" noProof="1">
                <a:solidFill>
                  <a:schemeClr val="tx1"/>
                </a:solidFill>
                <a:latin typeface="Segoe UI"/>
                <a:ea typeface="Calibri"/>
                <a:cs typeface="Times New Roman"/>
              </a:rPr>
              <a:t>, puis cliquez sur </a:t>
            </a:r>
            <a:r>
              <a:rPr lang="fr-FR" sz="1200" b="1" i="0" noProof="1">
                <a:solidFill>
                  <a:schemeClr val="tx1"/>
                </a:solidFill>
                <a:latin typeface="Segoe UI"/>
                <a:ea typeface="Calibri"/>
                <a:cs typeface="Times New Roman"/>
              </a:rPr>
              <a:t>Dupliquer</a:t>
            </a:r>
            <a:r>
              <a:rPr lang="fr-FR" sz="1200" b="0" i="0" noProof="1">
                <a:solidFill>
                  <a:schemeClr val="tx1"/>
                </a:solidFill>
                <a:latin typeface="Segoe UI"/>
                <a:ea typeface="Calibri"/>
                <a:cs typeface="Times New Roman"/>
              </a:rPr>
              <a:t>.</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Sélectionnez le second arc. </a:t>
            </a:r>
            <a:r>
              <a:rPr lang="fr-FR" sz="1200" b="0" i="0" noProof="1">
                <a:solidFill>
                  <a:srgbClr val="000000"/>
                </a:solidFill>
                <a:latin typeface="Segoe UI"/>
                <a:ea typeface="Times New Roman"/>
                <a:cs typeface="Times New Roman"/>
              </a:rPr>
              <a:t>Sous </a:t>
            </a:r>
            <a:r>
              <a:rPr lang="fr-FR" sz="1200" b="1" i="0" noProof="1">
                <a:solidFill>
                  <a:srgbClr val="000000"/>
                </a:solidFill>
                <a:latin typeface="Segoe UI"/>
                <a:ea typeface="Times New Roman"/>
                <a:cs typeface="Times New Roman"/>
              </a:rPr>
              <a:t>Outils de dessin</a:t>
            </a:r>
            <a:r>
              <a:rPr lang="fr-FR" sz="1200" b="0" i="0" noProof="1">
                <a:solidFill>
                  <a:srgbClr val="000000"/>
                </a:solidFill>
                <a:latin typeface="Segoe UI"/>
                <a:ea typeface="Times New Roman"/>
                <a:cs typeface="Times New Roman"/>
              </a:rPr>
              <a:t>, sous l’onglet </a:t>
            </a:r>
            <a:r>
              <a:rPr lang="fr-FR" sz="1200" b="1" i="0" noProof="1">
                <a:solidFill>
                  <a:srgbClr val="000000"/>
                </a:solidFill>
                <a:latin typeface="Segoe UI"/>
                <a:ea typeface="Times New Roman"/>
                <a:cs typeface="Times New Roman"/>
              </a:rPr>
              <a:t>Format</a:t>
            </a:r>
            <a:r>
              <a:rPr lang="fr-FR" sz="1200" b="0" i="0" noProof="1">
                <a:solidFill>
                  <a:srgbClr val="000000"/>
                </a:solidFill>
                <a:latin typeface="Segoe UI"/>
                <a:ea typeface="Times New Roman"/>
                <a:cs typeface="Times New Roman"/>
              </a:rPr>
              <a:t>, cliquez sur la flèche située dans le coin inférieur droit du groupe </a:t>
            </a:r>
            <a:r>
              <a:rPr lang="fr-FR" sz="1200" b="1" i="0" noProof="1">
                <a:solidFill>
                  <a:srgbClr val="000000"/>
                </a:solidFill>
                <a:latin typeface="Segoe UI"/>
                <a:ea typeface="Times New Roman"/>
                <a:cs typeface="Times New Roman"/>
              </a:rPr>
              <a:t>Taille</a:t>
            </a:r>
            <a:r>
              <a:rPr lang="fr-FR" sz="1200" b="0" i="0" noProof="1">
                <a:solidFill>
                  <a:srgbClr val="000000"/>
                </a:solidFill>
                <a:latin typeface="Segoe UI"/>
                <a:ea typeface="Times New Roman"/>
                <a:cs typeface="Times New Roman"/>
              </a:rPr>
              <a:t> pour ouvrir la boîte de dialogue </a:t>
            </a:r>
            <a:r>
              <a:rPr lang="fr-FR" sz="1200" b="1" i="0" noProof="1">
                <a:solidFill>
                  <a:srgbClr val="000000"/>
                </a:solidFill>
                <a:latin typeface="Segoe UI"/>
                <a:ea typeface="Times New Roman"/>
                <a:cs typeface="Times New Roman"/>
              </a:rPr>
              <a:t>Format de la forme</a:t>
            </a:r>
            <a:r>
              <a:rPr lang="fr-FR" sz="1200" b="0" i="0" noProof="1">
                <a:solidFill>
                  <a:srgbClr val="000000"/>
                </a:solidFill>
                <a:latin typeface="Segoe UI"/>
                <a:ea typeface="Times New Roman"/>
                <a:cs typeface="Times New Roman"/>
              </a:rPr>
              <a:t>. </a:t>
            </a:r>
          </a:p>
          <a:p>
            <a:pPr marL="347472" marR="0" indent="-347472" algn="l" defTabSz="914400">
              <a:spcBef>
                <a:spcPts val="600"/>
              </a:spcBef>
              <a:spcAft>
                <a:spcPts val="0"/>
              </a:spcAft>
              <a:buFont typeface="Calibri"/>
              <a:buAutoNum type="arabicPeriod"/>
            </a:pPr>
            <a:r>
              <a:rPr lang="fr-FR" sz="1200" b="0" i="0" noProof="1">
                <a:solidFill>
                  <a:schemeClr val="tx1"/>
                </a:solidFill>
                <a:latin typeface="Segoe UI"/>
                <a:ea typeface="Times New Roman"/>
                <a:cs typeface="+mn-cs"/>
              </a:rPr>
              <a:t>Dans la boîte de dialogue </a:t>
            </a:r>
            <a:r>
              <a:rPr lang="fr-FR" sz="1200" b="1" i="0" noProof="1">
                <a:solidFill>
                  <a:schemeClr val="tx1"/>
                </a:solidFill>
                <a:latin typeface="Segoe UI"/>
                <a:ea typeface="Times New Roman"/>
                <a:cs typeface="+mn-cs"/>
              </a:rPr>
              <a:t>Format de la forme</a:t>
            </a:r>
            <a:r>
              <a:rPr lang="fr-FR" sz="1200" b="0" i="0" noProof="1">
                <a:solidFill>
                  <a:schemeClr val="tx1"/>
                </a:solidFill>
                <a:latin typeface="Segoe UI"/>
                <a:ea typeface="Times New Roman"/>
                <a:cs typeface="+mn-cs"/>
              </a:rPr>
              <a:t>, cliquez sur </a:t>
            </a:r>
            <a:r>
              <a:rPr lang="fr-FR" sz="1200" b="1" i="0" noProof="1">
                <a:solidFill>
                  <a:schemeClr val="tx1"/>
                </a:solidFill>
                <a:latin typeface="Segoe UI"/>
                <a:ea typeface="Times New Roman"/>
                <a:cs typeface="+mn-cs"/>
              </a:rPr>
              <a:t>Taille</a:t>
            </a:r>
            <a:r>
              <a:rPr lang="fr-FR" sz="1200" b="0" i="0" noProof="1">
                <a:solidFill>
                  <a:schemeClr val="tx1"/>
                </a:solidFill>
                <a:latin typeface="Segoe UI"/>
                <a:ea typeface="Times New Roman"/>
                <a:cs typeface="+mn-cs"/>
              </a:rPr>
              <a:t> dans le volet gauche. Dans le volet droit, sous </a:t>
            </a:r>
            <a:r>
              <a:rPr lang="fr-FR" sz="1200" b="1" i="0" noProof="1">
                <a:solidFill>
                  <a:schemeClr val="tx1"/>
                </a:solidFill>
                <a:latin typeface="Segoe UI"/>
                <a:ea typeface="Times New Roman"/>
                <a:cs typeface="+mn-cs"/>
              </a:rPr>
              <a:t>Taille et rotation</a:t>
            </a:r>
            <a:r>
              <a:rPr lang="fr-FR" sz="1200" b="0" i="0" noProof="1">
                <a:solidFill>
                  <a:schemeClr val="tx1"/>
                </a:solidFill>
                <a:latin typeface="Segoe UI"/>
                <a:ea typeface="Times New Roman"/>
                <a:cs typeface="+mn-cs"/>
              </a:rPr>
              <a:t>, définissez l’option </a:t>
            </a:r>
            <a:r>
              <a:rPr lang="fr-FR" sz="1200" b="1" i="0" noProof="1">
                <a:solidFill>
                  <a:schemeClr val="tx1"/>
                </a:solidFill>
                <a:latin typeface="Segoe UI"/>
                <a:ea typeface="Times New Roman"/>
                <a:cs typeface="+mn-cs"/>
              </a:rPr>
              <a:t>Hauteur</a:t>
            </a:r>
            <a:r>
              <a:rPr lang="fr-FR" sz="1200" b="0" i="0" noProof="1">
                <a:solidFill>
                  <a:schemeClr val="tx1"/>
                </a:solidFill>
                <a:latin typeface="Segoe UI"/>
                <a:ea typeface="Times New Roman"/>
                <a:cs typeface="+mn-cs"/>
              </a:rPr>
              <a:t> sur </a:t>
            </a:r>
            <a:r>
              <a:rPr lang="fr-FR" sz="1200" b="1" i="0" noProof="1">
                <a:solidFill>
                  <a:schemeClr val="tx1"/>
                </a:solidFill>
                <a:latin typeface="Segoe UI"/>
                <a:ea typeface="Times New Roman"/>
                <a:cs typeface="+mn-cs"/>
              </a:rPr>
              <a:t>17,78 cm</a:t>
            </a:r>
            <a:r>
              <a:rPr lang="fr-FR" sz="1200" b="0" i="0" noProof="1">
                <a:solidFill>
                  <a:schemeClr val="tx1"/>
                </a:solidFill>
                <a:latin typeface="Segoe UI"/>
                <a:ea typeface="Times New Roman"/>
                <a:cs typeface="+mn-cs"/>
              </a:rPr>
              <a:t> et l’option </a:t>
            </a:r>
            <a:r>
              <a:rPr lang="fr-FR" sz="1200" b="1" i="0" noProof="1">
                <a:solidFill>
                  <a:schemeClr val="tx1"/>
                </a:solidFill>
                <a:latin typeface="Segoe UI"/>
                <a:ea typeface="Times New Roman"/>
                <a:cs typeface="+mn-cs"/>
              </a:rPr>
              <a:t>Largeur</a:t>
            </a:r>
            <a:r>
              <a:rPr lang="fr-FR" sz="1200" b="0" i="0" noProof="1">
                <a:solidFill>
                  <a:schemeClr val="tx1"/>
                </a:solidFill>
                <a:latin typeface="Segoe UI"/>
                <a:ea typeface="Times New Roman"/>
                <a:cs typeface="+mn-cs"/>
              </a:rPr>
              <a:t> sur </a:t>
            </a:r>
            <a:r>
              <a:rPr lang="fr-FR" sz="1200" b="1" i="0" noProof="1">
                <a:solidFill>
                  <a:schemeClr val="tx1"/>
                </a:solidFill>
                <a:latin typeface="Segoe UI"/>
                <a:ea typeface="Times New Roman"/>
                <a:cs typeface="+mn-cs"/>
              </a:rPr>
              <a:t>24,13 cm</a:t>
            </a:r>
            <a:r>
              <a:rPr lang="fr-FR" sz="1200" b="0" i="0" noProof="1">
                <a:solidFill>
                  <a:schemeClr val="tx1"/>
                </a:solidFill>
                <a:latin typeface="Segoe UI"/>
                <a:ea typeface="Times New Roman"/>
                <a:cs typeface="+mn-cs"/>
              </a:rPr>
              <a:t>.</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Times New Roman"/>
                <a:cs typeface="Times New Roman"/>
              </a:rPr>
              <a:t>Dans la boîte de dialogue </a:t>
            </a:r>
            <a:r>
              <a:rPr lang="fr-FR" sz="1200" b="1" i="0" noProof="1">
                <a:solidFill>
                  <a:schemeClr val="tx1"/>
                </a:solidFill>
                <a:latin typeface="Segoe UI"/>
                <a:ea typeface="Times New Roman"/>
                <a:cs typeface="Times New Roman"/>
              </a:rPr>
              <a:t>Format de la forme</a:t>
            </a:r>
            <a:r>
              <a:rPr lang="fr-FR" sz="1200" b="0" i="0" noProof="1">
                <a:solidFill>
                  <a:schemeClr val="tx1"/>
                </a:solidFill>
                <a:latin typeface="Segoe UI"/>
                <a:ea typeface="Times New Roman"/>
                <a:cs typeface="Times New Roman"/>
              </a:rPr>
              <a:t>, cliquez sur </a:t>
            </a:r>
            <a:r>
              <a:rPr lang="fr-FR" sz="1200" b="1" i="0" noProof="1">
                <a:solidFill>
                  <a:schemeClr val="tx1"/>
                </a:solidFill>
                <a:latin typeface="Segoe UI"/>
                <a:ea typeface="Times New Roman"/>
                <a:cs typeface="Times New Roman"/>
              </a:rPr>
              <a:t>Position</a:t>
            </a:r>
            <a:r>
              <a:rPr lang="fr-FR" sz="1200" b="0" i="0" noProof="1">
                <a:solidFill>
                  <a:schemeClr val="tx1"/>
                </a:solidFill>
                <a:latin typeface="Segoe UI"/>
                <a:ea typeface="Times New Roman"/>
                <a:cs typeface="Times New Roman"/>
              </a:rPr>
              <a:t> dans le volet gauche. Dans le volet droit, sous </a:t>
            </a:r>
            <a:r>
              <a:rPr lang="fr-FR" sz="1200" b="1" i="0" noProof="1">
                <a:solidFill>
                  <a:schemeClr val="tx1"/>
                </a:solidFill>
                <a:latin typeface="Segoe UI"/>
                <a:ea typeface="Times New Roman"/>
                <a:cs typeface="Times New Roman"/>
              </a:rPr>
              <a:t>Position sur la diapositive</a:t>
            </a:r>
            <a:r>
              <a:rPr lang="fr-FR" sz="1200" b="0" i="0" noProof="1">
                <a:solidFill>
                  <a:schemeClr val="tx1"/>
                </a:solidFill>
                <a:latin typeface="Segoe UI"/>
                <a:ea typeface="Times New Roman"/>
                <a:cs typeface="Times New Roman"/>
              </a:rPr>
              <a:t>, définissez l’option </a:t>
            </a:r>
            <a:r>
              <a:rPr lang="fr-FR" sz="1200" b="1" i="0" noProof="1">
                <a:solidFill>
                  <a:schemeClr val="tx1"/>
                </a:solidFill>
                <a:latin typeface="Segoe UI"/>
                <a:ea typeface="Times New Roman"/>
                <a:cs typeface="Times New Roman"/>
              </a:rPr>
              <a:t>Horizontal</a:t>
            </a:r>
            <a:r>
              <a:rPr lang="fr-FR" sz="1200" b="0" i="0" noProof="1">
                <a:solidFill>
                  <a:schemeClr val="tx1"/>
                </a:solidFill>
                <a:latin typeface="Segoe UI"/>
                <a:ea typeface="Times New Roman"/>
                <a:cs typeface="Times New Roman"/>
              </a:rPr>
              <a:t> sur </a:t>
            </a:r>
            <a:r>
              <a:rPr lang="fr-FR" sz="1200" b="1" i="0" noProof="1">
                <a:solidFill>
                  <a:schemeClr val="tx1"/>
                </a:solidFill>
                <a:latin typeface="Segoe UI"/>
                <a:ea typeface="Times New Roman"/>
                <a:cs typeface="Times New Roman"/>
              </a:rPr>
              <a:t>-12,06 cm</a:t>
            </a:r>
            <a:r>
              <a:rPr lang="fr-FR" sz="1200" b="0" i="0" noProof="1">
                <a:solidFill>
                  <a:schemeClr val="tx1"/>
                </a:solidFill>
                <a:latin typeface="Segoe UI"/>
                <a:ea typeface="Times New Roman"/>
                <a:cs typeface="Times New Roman"/>
              </a:rPr>
              <a:t> et l’option </a:t>
            </a:r>
            <a:r>
              <a:rPr lang="fr-FR" sz="1200" b="1" i="0" noProof="1">
                <a:solidFill>
                  <a:schemeClr val="tx1"/>
                </a:solidFill>
                <a:latin typeface="Segoe UI"/>
                <a:ea typeface="Times New Roman"/>
                <a:cs typeface="Times New Roman"/>
              </a:rPr>
              <a:t>Vertical</a:t>
            </a:r>
            <a:r>
              <a:rPr lang="fr-FR" sz="1200" b="0" i="0" noProof="1">
                <a:solidFill>
                  <a:schemeClr val="tx1"/>
                </a:solidFill>
                <a:latin typeface="Segoe UI"/>
                <a:ea typeface="Times New Roman"/>
                <a:cs typeface="Times New Roman"/>
              </a:rPr>
              <a:t> sur </a:t>
            </a:r>
            <a:r>
              <a:rPr lang="fr-FR" sz="1200" b="1" i="0" noProof="1">
                <a:solidFill>
                  <a:schemeClr val="tx1"/>
                </a:solidFill>
                <a:latin typeface="Segoe UI"/>
                <a:ea typeface="Times New Roman"/>
                <a:cs typeface="Times New Roman"/>
              </a:rPr>
              <a:t>1,27 cm</a:t>
            </a:r>
            <a:r>
              <a:rPr lang="fr-FR" sz="1200" b="0" i="0" noProof="1">
                <a:solidFill>
                  <a:schemeClr val="tx1"/>
                </a:solidFill>
                <a:latin typeface="Segoe UI"/>
                <a:ea typeface="Times New Roman"/>
                <a:cs typeface="Times New Roman"/>
              </a:rPr>
              <a:t>.</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Dans la boîte de dialogue </a:t>
            </a:r>
            <a:r>
              <a:rPr lang="fr-FR" sz="1200" b="1" i="0" noProof="1">
                <a:solidFill>
                  <a:schemeClr val="tx1"/>
                </a:solidFill>
                <a:latin typeface="Segoe UI"/>
                <a:ea typeface="Calibri"/>
                <a:cs typeface="Times New Roman"/>
              </a:rPr>
              <a:t>Format de la forme</a:t>
            </a:r>
            <a:r>
              <a:rPr lang="fr-FR" sz="1200" b="0" i="0" noProof="1">
                <a:solidFill>
                  <a:schemeClr val="tx1"/>
                </a:solidFill>
                <a:latin typeface="Segoe UI"/>
                <a:ea typeface="Calibri"/>
                <a:cs typeface="Times New Roman"/>
              </a:rPr>
              <a:t>, cliquez sur </a:t>
            </a:r>
            <a:r>
              <a:rPr lang="fr-FR" sz="1200" b="1" i="0" noProof="1">
                <a:solidFill>
                  <a:schemeClr val="tx1"/>
                </a:solidFill>
                <a:latin typeface="Segoe UI"/>
                <a:ea typeface="Calibri"/>
                <a:cs typeface="Times New Roman"/>
              </a:rPr>
              <a:t>Couleur du trait</a:t>
            </a:r>
            <a:r>
              <a:rPr lang="fr-FR" sz="1200" b="0" i="0" noProof="1">
                <a:solidFill>
                  <a:schemeClr val="tx1"/>
                </a:solidFill>
                <a:latin typeface="Segoe UI"/>
                <a:ea typeface="Calibri"/>
                <a:cs typeface="Times New Roman"/>
              </a:rPr>
              <a:t> dans le volet gauche. Dans le volet droit, sous </a:t>
            </a:r>
            <a:r>
              <a:rPr lang="fr-FR" sz="1200" b="1" i="0" noProof="1">
                <a:solidFill>
                  <a:schemeClr val="tx1"/>
                </a:solidFill>
                <a:latin typeface="Segoe UI"/>
                <a:ea typeface="Calibri"/>
                <a:cs typeface="Times New Roman"/>
              </a:rPr>
              <a:t>Couleur du trait</a:t>
            </a:r>
            <a:r>
              <a:rPr lang="fr-FR" sz="1200" b="0" i="0" noProof="1">
                <a:solidFill>
                  <a:schemeClr val="tx1"/>
                </a:solidFill>
                <a:latin typeface="Segoe UI"/>
                <a:ea typeface="Calibri"/>
                <a:cs typeface="Times New Roman"/>
              </a:rPr>
              <a:t>, sélectionnez </a:t>
            </a:r>
            <a:r>
              <a:rPr lang="fr-FR" sz="1200" b="1" i="0" noProof="1">
                <a:solidFill>
                  <a:schemeClr val="tx1"/>
                </a:solidFill>
                <a:latin typeface="Segoe UI"/>
                <a:ea typeface="Calibri"/>
                <a:cs typeface="Times New Roman"/>
              </a:rPr>
              <a:t>Trait dégradé</a:t>
            </a:r>
            <a:r>
              <a:rPr lang="fr-FR" sz="1200" b="0" i="0" noProof="1">
                <a:solidFill>
                  <a:schemeClr val="tx1"/>
                </a:solidFill>
                <a:latin typeface="Segoe UI"/>
                <a:ea typeface="Calibri"/>
                <a:cs typeface="Times New Roman"/>
              </a:rPr>
              <a:t>, puis procédez comme suit : </a:t>
            </a:r>
          </a:p>
          <a:p>
            <a:pPr marL="740664" marR="0" lvl="1" indent="-283464" algn="l" defTabSz="914400">
              <a:lnSpc>
                <a:spcPct val="115000"/>
              </a:lnSpc>
              <a:spcBef>
                <a:spcPts val="600"/>
              </a:spcBef>
              <a:spcAft>
                <a:spcPts val="0"/>
              </a:spcAft>
              <a:buClr>
                <a:schemeClr val="tx1"/>
              </a:buClr>
              <a:buFont typeface="Symbol"/>
              <a:buChar char=""/>
            </a:pPr>
            <a:r>
              <a:rPr lang="fr-FR" sz="1200" b="0" i="0" noProof="1">
                <a:solidFill>
                  <a:schemeClr val="tx1"/>
                </a:solidFill>
                <a:latin typeface="Segoe UI"/>
                <a:ea typeface="Calibri"/>
                <a:cs typeface="Times New Roman"/>
              </a:rPr>
              <a:t>Type : </a:t>
            </a:r>
            <a:r>
              <a:rPr lang="fr-FR" sz="1200" b="1" i="0" noProof="1">
                <a:solidFill>
                  <a:schemeClr val="tx1"/>
                </a:solidFill>
                <a:latin typeface="Segoe UI"/>
                <a:ea typeface="Calibri"/>
                <a:cs typeface="Times New Roman"/>
              </a:rPr>
              <a:t>Linéaire</a:t>
            </a:r>
          </a:p>
          <a:p>
            <a:pPr marL="740664" marR="0" lvl="1" indent="-283464" algn="l" defTabSz="914400">
              <a:lnSpc>
                <a:spcPct val="115000"/>
              </a:lnSpc>
              <a:spcBef>
                <a:spcPts val="600"/>
              </a:spcBef>
              <a:spcAft>
                <a:spcPts val="0"/>
              </a:spcAft>
              <a:buClr>
                <a:schemeClr val="tx1"/>
              </a:buClr>
              <a:buFont typeface="Symbol"/>
              <a:buChar char=""/>
            </a:pPr>
            <a:r>
              <a:rPr lang="fr-FR" sz="1200" b="0" i="0" noProof="1">
                <a:solidFill>
                  <a:schemeClr val="tx1"/>
                </a:solidFill>
                <a:latin typeface="Segoe UI"/>
                <a:ea typeface="Calibri"/>
                <a:cs typeface="Times New Roman"/>
              </a:rPr>
              <a:t>Orientation : </a:t>
            </a:r>
            <a:r>
              <a:rPr lang="fr-FR" sz="1200" b="1" i="0" noProof="1">
                <a:solidFill>
                  <a:schemeClr val="tx1"/>
                </a:solidFill>
                <a:latin typeface="Segoe UI"/>
                <a:ea typeface="Calibri"/>
                <a:cs typeface="Times New Roman"/>
              </a:rPr>
              <a:t>Linéaire vers le bas</a:t>
            </a:r>
            <a:r>
              <a:rPr lang="fr-FR" sz="1200" b="0" i="0" noProof="1">
                <a:solidFill>
                  <a:schemeClr val="tx1"/>
                </a:solidFill>
                <a:latin typeface="Segoe UI"/>
                <a:ea typeface="Calibri"/>
                <a:cs typeface="Times New Roman"/>
              </a:rPr>
              <a:t> (première ligne, deuxième option à partir de la gauche).</a:t>
            </a:r>
          </a:p>
          <a:p>
            <a:pPr marL="347472" marR="0" indent="-347472" algn="l" defTabSz="914400">
              <a:lnSpc>
                <a:spcPct val="115000"/>
              </a:lnSpc>
              <a:spcBef>
                <a:spcPts val="600"/>
              </a:spcBef>
              <a:spcAft>
                <a:spcPts val="0"/>
              </a:spcAft>
              <a:buFont typeface="Calibri"/>
              <a:buAutoNum type="arabicPeriod"/>
            </a:pPr>
            <a:r>
              <a:rPr lang="fr-FR" sz="1200" b="0" i="0" noProof="1">
                <a:solidFill>
                  <a:srgbClr val="000000"/>
                </a:solidFill>
                <a:latin typeface="Segoe UI"/>
                <a:ea typeface="Times New Roman"/>
                <a:cs typeface="Times New Roman"/>
              </a:rPr>
              <a:t>Sous </a:t>
            </a:r>
            <a:r>
              <a:rPr lang="fr-FR" sz="1200" b="1" i="0" noProof="1">
                <a:solidFill>
                  <a:srgbClr val="000000"/>
                </a:solidFill>
                <a:latin typeface="Segoe UI"/>
                <a:ea typeface="Times New Roman"/>
                <a:cs typeface="Times New Roman"/>
              </a:rPr>
              <a:t>Points de dégradé</a:t>
            </a:r>
            <a:r>
              <a:rPr lang="fr-FR" sz="1200" b="0" i="0" noProof="1">
                <a:solidFill>
                  <a:srgbClr val="000000"/>
                </a:solidFill>
                <a:latin typeface="Segoe UI"/>
                <a:ea typeface="Times New Roman"/>
                <a:cs typeface="Times New Roman"/>
              </a:rPr>
              <a:t>, cliquez sur </a:t>
            </a:r>
            <a:r>
              <a:rPr lang="fr-FR" sz="1200" b="1" i="0" noProof="1">
                <a:solidFill>
                  <a:srgbClr val="000000"/>
                </a:solidFill>
                <a:latin typeface="Segoe UI"/>
                <a:ea typeface="Times New Roman"/>
                <a:cs typeface="Times New Roman"/>
              </a:rPr>
              <a:t>Ajouter un point de dégradé</a:t>
            </a:r>
            <a:r>
              <a:rPr lang="fr-FR" sz="1200" b="0" i="0" noProof="1">
                <a:solidFill>
                  <a:srgbClr val="000000"/>
                </a:solidFill>
                <a:latin typeface="Segoe UI"/>
                <a:ea typeface="Times New Roman"/>
                <a:cs typeface="Times New Roman"/>
              </a:rPr>
              <a:t> ou </a:t>
            </a:r>
            <a:r>
              <a:rPr lang="fr-FR" sz="1200" b="1" i="0" noProof="1">
                <a:solidFill>
                  <a:srgbClr val="000000"/>
                </a:solidFill>
                <a:latin typeface="Segoe UI"/>
                <a:ea typeface="Times New Roman"/>
                <a:cs typeface="Times New Roman"/>
              </a:rPr>
              <a:t>Supprimer le point de dégradé</a:t>
            </a:r>
            <a:r>
              <a:rPr lang="fr-FR" sz="1200" b="0" i="0" noProof="1">
                <a:solidFill>
                  <a:srgbClr val="000000"/>
                </a:solidFill>
                <a:latin typeface="Segoe UI"/>
                <a:ea typeface="Times New Roman"/>
                <a:cs typeface="Times New Roman"/>
              </a:rPr>
              <a:t> jusqu’à ce que deux points apparaissent sur le curseur. Personnalisez les points de dégradé comme suit :</a:t>
            </a:r>
          </a:p>
          <a:p>
            <a:pPr marL="740664" marR="0" lvl="1" indent="-283464" algn="l" defTabSz="914400">
              <a:lnSpc>
                <a:spcPct val="115000"/>
              </a:lnSpc>
              <a:spcBef>
                <a:spcPts val="600"/>
              </a:spcBef>
              <a:spcAft>
                <a:spcPts val="0"/>
              </a:spcAft>
              <a:buClr>
                <a:schemeClr val="tx1"/>
              </a:buClr>
              <a:buFont typeface="Symbol"/>
              <a:buChar char=""/>
            </a:pPr>
            <a:r>
              <a:rPr lang="fr-FR" sz="1200" b="0" i="0" noProof="1">
                <a:solidFill>
                  <a:schemeClr val="tx1"/>
                </a:solidFill>
                <a:latin typeface="Segoe UI"/>
                <a:ea typeface="Calibri"/>
                <a:cs typeface="Times New Roman"/>
              </a:rPr>
              <a:t>Sélectionnez le premier point sur le curseur, puis procédez comme suit :</a:t>
            </a:r>
          </a:p>
          <a:p>
            <a:pPr marL="1143000" marR="0" lvl="2" indent="-228600" algn="l" defTabSz="914400">
              <a:lnSpc>
                <a:spcPct val="115000"/>
              </a:lnSpc>
              <a:spcBef>
                <a:spcPts val="600"/>
              </a:spcBef>
              <a:spcAft>
                <a:spcPts val="0"/>
              </a:spcAft>
              <a:buFont typeface="Calibri"/>
              <a:buAutoNum type="romanLcPeriod"/>
            </a:pPr>
            <a:r>
              <a:rPr lang="fr-FR" sz="1200" b="0" i="0" noProof="1">
                <a:solidFill>
                  <a:schemeClr val="tx1"/>
                </a:solidFill>
                <a:latin typeface="Segoe UI"/>
                <a:ea typeface="Calibri"/>
                <a:cs typeface="Times New Roman"/>
              </a:rPr>
              <a:t>Dans la zone </a:t>
            </a:r>
            <a:r>
              <a:rPr lang="fr-FR" sz="1200" b="1" i="0" noProof="1">
                <a:solidFill>
                  <a:schemeClr val="tx1"/>
                </a:solidFill>
                <a:latin typeface="Segoe UI"/>
                <a:ea typeface="Calibri"/>
                <a:cs typeface="Times New Roman"/>
              </a:rPr>
              <a:t>Position</a:t>
            </a:r>
            <a:r>
              <a:rPr lang="fr-FR" sz="1200" b="0" i="0" noProof="1">
                <a:solidFill>
                  <a:schemeClr val="tx1"/>
                </a:solidFill>
                <a:latin typeface="Segoe UI"/>
                <a:ea typeface="Calibri"/>
                <a:cs typeface="Times New Roman"/>
              </a:rPr>
              <a:t>, entrez </a:t>
            </a:r>
            <a:r>
              <a:rPr lang="fr-FR" sz="1200" b="1" i="0" noProof="1">
                <a:solidFill>
                  <a:schemeClr val="tx1"/>
                </a:solidFill>
                <a:latin typeface="Segoe UI"/>
                <a:ea typeface="Calibri"/>
                <a:cs typeface="Times New Roman"/>
              </a:rPr>
              <a:t>0 %</a:t>
            </a:r>
            <a:r>
              <a:rPr lang="fr-FR" sz="1200" b="0" i="0" noProof="1">
                <a:solidFill>
                  <a:schemeClr val="tx1"/>
                </a:solidFill>
                <a:latin typeface="Segoe UI"/>
                <a:ea typeface="Calibri"/>
                <a:cs typeface="Times New Roman"/>
              </a:rPr>
              <a:t>.</a:t>
            </a:r>
          </a:p>
          <a:p>
            <a:pPr marL="1143000" marR="0" lvl="2" indent="-228600" algn="l" defTabSz="914400">
              <a:lnSpc>
                <a:spcPct val="115000"/>
              </a:lnSpc>
              <a:spcBef>
                <a:spcPts val="600"/>
              </a:spcBef>
              <a:spcAft>
                <a:spcPts val="0"/>
              </a:spcAft>
              <a:buFont typeface="Calibri"/>
              <a:buAutoNum type="romanLcPeriod"/>
            </a:pPr>
            <a:r>
              <a:rPr lang="fr-FR" sz="1200" b="0" i="0" noProof="1">
                <a:solidFill>
                  <a:schemeClr val="tx1"/>
                </a:solidFill>
                <a:latin typeface="Segoe UI"/>
                <a:ea typeface="Calibri"/>
                <a:cs typeface="Times New Roman"/>
              </a:rPr>
              <a:t>Cliquez sur le bouton en regard de l’option </a:t>
            </a:r>
            <a:r>
              <a:rPr lang="fr-FR" sz="1200" b="1" i="0" noProof="1">
                <a:solidFill>
                  <a:schemeClr val="tx1"/>
                </a:solidFill>
                <a:latin typeface="Segoe UI"/>
                <a:ea typeface="Calibri"/>
                <a:cs typeface="Times New Roman"/>
              </a:rPr>
              <a:t>Couleur</a:t>
            </a:r>
            <a:r>
              <a:rPr lang="fr-FR" sz="1200" b="0" i="0" noProof="1">
                <a:solidFill>
                  <a:schemeClr val="tx1"/>
                </a:solidFill>
                <a:latin typeface="Segoe UI"/>
                <a:ea typeface="Calibri"/>
                <a:cs typeface="Times New Roman"/>
              </a:rPr>
              <a:t>, puis, sous </a:t>
            </a:r>
            <a:r>
              <a:rPr lang="fr-FR" sz="1200" b="1" i="0" noProof="1">
                <a:solidFill>
                  <a:schemeClr val="tx1"/>
                </a:solidFill>
                <a:latin typeface="Segoe UI"/>
                <a:ea typeface="Calibri"/>
                <a:cs typeface="Times New Roman"/>
              </a:rPr>
              <a:t>Couleurs du thème</a:t>
            </a:r>
            <a:r>
              <a:rPr lang="fr-FR" sz="1200" b="0" i="0" noProof="1">
                <a:solidFill>
                  <a:schemeClr val="tx1"/>
                </a:solidFill>
                <a:latin typeface="Segoe UI"/>
                <a:ea typeface="Calibri"/>
                <a:cs typeface="Times New Roman"/>
              </a:rPr>
              <a:t>, cliquez sur </a:t>
            </a:r>
            <a:r>
              <a:rPr lang="fr-FR" sz="1200" b="1" i="0" noProof="1">
                <a:solidFill>
                  <a:schemeClr val="tx1"/>
                </a:solidFill>
                <a:latin typeface="Segoe UI"/>
                <a:ea typeface="Calibri"/>
                <a:cs typeface="Times New Roman"/>
              </a:rPr>
              <a:t>Bleu gris, Texte 2, plus clair 80 %</a:t>
            </a:r>
            <a:r>
              <a:rPr lang="fr-FR" sz="1200" b="0" i="0" noProof="1">
                <a:solidFill>
                  <a:schemeClr val="tx1"/>
                </a:solidFill>
                <a:latin typeface="Segoe UI"/>
                <a:ea typeface="Calibri"/>
                <a:cs typeface="Times New Roman"/>
              </a:rPr>
              <a:t> (seconde ligne, quatrième option à partir de la gauche).</a:t>
            </a:r>
          </a:p>
          <a:p>
            <a:pPr marL="740664" marR="0" lvl="1" indent="-283464" algn="l" defTabSz="914400">
              <a:lnSpc>
                <a:spcPct val="115000"/>
              </a:lnSpc>
              <a:spcBef>
                <a:spcPts val="600"/>
              </a:spcBef>
              <a:spcAft>
                <a:spcPts val="0"/>
              </a:spcAft>
              <a:buClr>
                <a:schemeClr val="tx1"/>
              </a:buClr>
              <a:buFont typeface="Symbol"/>
              <a:buChar char=""/>
            </a:pPr>
            <a:r>
              <a:rPr lang="fr-FR" sz="1200" b="0" i="0" noProof="1">
                <a:solidFill>
                  <a:schemeClr val="tx1"/>
                </a:solidFill>
                <a:latin typeface="Segoe UI"/>
                <a:ea typeface="Calibri"/>
                <a:cs typeface="Times New Roman"/>
              </a:rPr>
              <a:t>Dans la zone </a:t>
            </a:r>
            <a:r>
              <a:rPr lang="fr-FR" sz="1200" b="1" i="0" noProof="1">
                <a:solidFill>
                  <a:schemeClr val="tx1"/>
                </a:solidFill>
                <a:latin typeface="Segoe UI"/>
                <a:ea typeface="Calibri"/>
                <a:cs typeface="Times New Roman"/>
              </a:rPr>
              <a:t>Transparence</a:t>
            </a:r>
            <a:r>
              <a:rPr lang="fr-FR" sz="1200" b="0" i="0" noProof="1">
                <a:solidFill>
                  <a:schemeClr val="tx1"/>
                </a:solidFill>
                <a:latin typeface="Segoe UI"/>
                <a:ea typeface="Calibri"/>
                <a:cs typeface="Times New Roman"/>
              </a:rPr>
              <a:t>, entrez </a:t>
            </a:r>
            <a:r>
              <a:rPr lang="fr-FR" sz="1200" b="1" i="0" noProof="1">
                <a:solidFill>
                  <a:schemeClr val="tx1"/>
                </a:solidFill>
                <a:latin typeface="Segoe UI"/>
                <a:ea typeface="Calibri"/>
                <a:cs typeface="Times New Roman"/>
              </a:rPr>
              <a:t>70 %</a:t>
            </a:r>
            <a:r>
              <a:rPr lang="fr-FR" sz="1200" b="0" i="0" noProof="1">
                <a:solidFill>
                  <a:schemeClr val="tx1"/>
                </a:solidFill>
                <a:latin typeface="Segoe UI"/>
                <a:ea typeface="Calibri"/>
                <a:cs typeface="Times New Roman"/>
              </a:rPr>
              <a:t>.</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Sélectionnez le deuxième point sur le curseur, puis procédez comme suit : </a:t>
            </a:r>
          </a:p>
          <a:p>
            <a:pPr marL="740664" marR="0" lvl="1" indent="-283464" algn="l" defTabSz="914400">
              <a:lnSpc>
                <a:spcPct val="115000"/>
              </a:lnSpc>
              <a:spcBef>
                <a:spcPts val="600"/>
              </a:spcBef>
              <a:spcAft>
                <a:spcPts val="0"/>
              </a:spcAft>
              <a:buClr>
                <a:schemeClr val="tx1"/>
              </a:buClr>
              <a:buFont typeface="Symbol"/>
              <a:buChar char=""/>
            </a:pPr>
            <a:r>
              <a:rPr lang="fr-FR" sz="1200" b="0" i="0" noProof="1">
                <a:solidFill>
                  <a:schemeClr val="tx1"/>
                </a:solidFill>
                <a:latin typeface="Segoe UI"/>
                <a:ea typeface="Calibri"/>
                <a:cs typeface="Times New Roman"/>
              </a:rPr>
              <a:t>Dans la zone </a:t>
            </a:r>
            <a:r>
              <a:rPr lang="fr-FR" sz="1200" b="1" i="0" noProof="1">
                <a:solidFill>
                  <a:schemeClr val="tx1"/>
                </a:solidFill>
                <a:latin typeface="Segoe UI"/>
                <a:ea typeface="Calibri"/>
                <a:cs typeface="Times New Roman"/>
              </a:rPr>
              <a:t>Position</a:t>
            </a:r>
            <a:r>
              <a:rPr lang="fr-FR" sz="1200" b="0" i="0" noProof="1">
                <a:solidFill>
                  <a:schemeClr val="tx1"/>
                </a:solidFill>
                <a:latin typeface="Segoe UI"/>
                <a:ea typeface="Calibri"/>
                <a:cs typeface="Times New Roman"/>
              </a:rPr>
              <a:t>, entrez </a:t>
            </a:r>
            <a:r>
              <a:rPr lang="fr-FR" sz="1200" b="1" i="0" noProof="1">
                <a:solidFill>
                  <a:schemeClr val="tx1"/>
                </a:solidFill>
                <a:latin typeface="Segoe UI"/>
                <a:ea typeface="Calibri"/>
                <a:cs typeface="Times New Roman"/>
              </a:rPr>
              <a:t>100 %</a:t>
            </a:r>
            <a:r>
              <a:rPr lang="fr-FR" sz="1200" b="0" i="0" noProof="1">
                <a:solidFill>
                  <a:schemeClr val="tx1"/>
                </a:solidFill>
                <a:latin typeface="Segoe UI"/>
                <a:ea typeface="Calibri"/>
                <a:cs typeface="Times New Roman"/>
              </a:rPr>
              <a:t>.</a:t>
            </a:r>
          </a:p>
          <a:p>
            <a:pPr marL="740664" marR="0" lvl="1" indent="-283464" algn="l" defTabSz="914400">
              <a:lnSpc>
                <a:spcPct val="115000"/>
              </a:lnSpc>
              <a:spcBef>
                <a:spcPts val="600"/>
              </a:spcBef>
              <a:spcAft>
                <a:spcPts val="0"/>
              </a:spcAft>
              <a:buClr>
                <a:schemeClr val="tx1"/>
              </a:buClr>
              <a:buFont typeface="Symbol"/>
              <a:buChar char=""/>
            </a:pPr>
            <a:r>
              <a:rPr lang="fr-FR" sz="1200" b="0" i="0" noProof="1">
                <a:solidFill>
                  <a:schemeClr val="tx1"/>
                </a:solidFill>
                <a:latin typeface="Segoe UI"/>
                <a:ea typeface="Calibri"/>
                <a:cs typeface="Times New Roman"/>
              </a:rPr>
              <a:t>Cliquez sur le bouton en regard de l’option </a:t>
            </a:r>
            <a:r>
              <a:rPr lang="fr-FR" sz="1200" b="1" i="0" noProof="1">
                <a:solidFill>
                  <a:schemeClr val="tx1"/>
                </a:solidFill>
                <a:latin typeface="Segoe UI"/>
                <a:ea typeface="Calibri"/>
                <a:cs typeface="Times New Roman"/>
              </a:rPr>
              <a:t>Couleur</a:t>
            </a:r>
            <a:r>
              <a:rPr lang="fr-FR" sz="1200" b="0" i="0" noProof="1">
                <a:solidFill>
                  <a:schemeClr val="tx1"/>
                </a:solidFill>
                <a:latin typeface="Segoe UI"/>
                <a:ea typeface="Calibri"/>
                <a:cs typeface="Times New Roman"/>
              </a:rPr>
              <a:t>, puis, sous </a:t>
            </a:r>
            <a:r>
              <a:rPr lang="fr-FR" sz="1200" b="1" i="0" noProof="1">
                <a:solidFill>
                  <a:schemeClr val="tx1"/>
                </a:solidFill>
                <a:latin typeface="Segoe UI"/>
                <a:ea typeface="Calibri"/>
                <a:cs typeface="Times New Roman"/>
              </a:rPr>
              <a:t>Couleurs du thème</a:t>
            </a:r>
            <a:r>
              <a:rPr lang="fr-FR" sz="1200" b="0" i="0" noProof="1">
                <a:solidFill>
                  <a:schemeClr val="tx1"/>
                </a:solidFill>
                <a:latin typeface="Segoe UI"/>
                <a:ea typeface="Calibri"/>
                <a:cs typeface="Times New Roman"/>
              </a:rPr>
              <a:t>, cliquez sur </a:t>
            </a:r>
            <a:r>
              <a:rPr lang="fr-FR" sz="1200" b="1" i="0" noProof="1">
                <a:solidFill>
                  <a:schemeClr val="tx1"/>
                </a:solidFill>
                <a:latin typeface="Segoe UI"/>
                <a:ea typeface="Calibri"/>
                <a:cs typeface="Times New Roman"/>
              </a:rPr>
              <a:t>Indigo, Accentuation5, plus clair 80 %</a:t>
            </a:r>
            <a:r>
              <a:rPr lang="fr-FR" sz="1200" b="0" i="0" noProof="1">
                <a:solidFill>
                  <a:schemeClr val="tx1"/>
                </a:solidFill>
                <a:latin typeface="Segoe UI"/>
                <a:ea typeface="Calibri"/>
                <a:cs typeface="Times New Roman"/>
              </a:rPr>
              <a:t> (seconde ligne, neuvième option à partir de la gauche).</a:t>
            </a:r>
          </a:p>
          <a:p>
            <a:pPr marL="740664" marR="0" lvl="1" indent="-283464" algn="l" defTabSz="914400">
              <a:lnSpc>
                <a:spcPct val="115000"/>
              </a:lnSpc>
              <a:spcBef>
                <a:spcPts val="600"/>
              </a:spcBef>
              <a:spcAft>
                <a:spcPts val="0"/>
              </a:spcAft>
              <a:buClr>
                <a:schemeClr val="tx1"/>
              </a:buClr>
              <a:buFont typeface="Symbol"/>
              <a:buChar char=""/>
            </a:pPr>
            <a:r>
              <a:rPr lang="fr-FR" sz="1200" b="0" i="0" noProof="1">
                <a:solidFill>
                  <a:schemeClr val="tx1"/>
                </a:solidFill>
                <a:latin typeface="Segoe UI"/>
                <a:ea typeface="Calibri"/>
                <a:cs typeface="Times New Roman"/>
              </a:rPr>
              <a:t>Dans la zone </a:t>
            </a:r>
            <a:r>
              <a:rPr lang="fr-FR" sz="1200" b="1" i="0" noProof="1">
                <a:solidFill>
                  <a:schemeClr val="tx1"/>
                </a:solidFill>
                <a:latin typeface="Segoe UI"/>
                <a:ea typeface="Calibri"/>
                <a:cs typeface="Times New Roman"/>
              </a:rPr>
              <a:t>Transparence</a:t>
            </a:r>
            <a:r>
              <a:rPr lang="fr-FR" sz="1200" b="0" i="0" noProof="1">
                <a:solidFill>
                  <a:schemeClr val="tx1"/>
                </a:solidFill>
                <a:latin typeface="Segoe UI"/>
                <a:ea typeface="Calibri"/>
                <a:cs typeface="Times New Roman"/>
              </a:rPr>
              <a:t>, entrez </a:t>
            </a:r>
            <a:r>
              <a:rPr lang="fr-FR" sz="1200" b="1" i="0" noProof="1">
                <a:solidFill>
                  <a:schemeClr val="tx1"/>
                </a:solidFill>
                <a:latin typeface="Segoe UI"/>
                <a:ea typeface="Calibri"/>
                <a:cs typeface="Times New Roman"/>
              </a:rPr>
              <a:t>90 %</a:t>
            </a:r>
            <a:r>
              <a:rPr lang="fr-FR" sz="1200" b="0" i="0" noProof="1">
                <a:solidFill>
                  <a:schemeClr val="tx1"/>
                </a:solidFill>
                <a:latin typeface="Segoe UI"/>
                <a:ea typeface="Calibri"/>
                <a:cs typeface="Times New Roman"/>
              </a:rPr>
              <a:t>.</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Dans la boîte de dialogue </a:t>
            </a:r>
            <a:r>
              <a:rPr lang="fr-FR" sz="1200" b="1" i="0" noProof="1">
                <a:solidFill>
                  <a:schemeClr val="tx1"/>
                </a:solidFill>
                <a:latin typeface="Segoe UI"/>
                <a:ea typeface="Calibri"/>
                <a:cs typeface="Times New Roman"/>
              </a:rPr>
              <a:t>Format de la forme</a:t>
            </a:r>
            <a:r>
              <a:rPr lang="fr-FR" sz="1200" b="0" i="0" noProof="1">
                <a:solidFill>
                  <a:schemeClr val="tx1"/>
                </a:solidFill>
                <a:latin typeface="Segoe UI"/>
                <a:ea typeface="Calibri"/>
                <a:cs typeface="Times New Roman"/>
              </a:rPr>
              <a:t>, cliquez sur </a:t>
            </a:r>
            <a:r>
              <a:rPr lang="fr-FR" sz="1200" b="1" i="0" noProof="1">
                <a:solidFill>
                  <a:schemeClr val="tx1"/>
                </a:solidFill>
                <a:latin typeface="Segoe UI"/>
                <a:ea typeface="Calibri"/>
                <a:cs typeface="Times New Roman"/>
              </a:rPr>
              <a:t>Style de trait</a:t>
            </a:r>
            <a:r>
              <a:rPr lang="fr-FR" sz="1200" b="0" i="0" noProof="1">
                <a:solidFill>
                  <a:schemeClr val="tx1"/>
                </a:solidFill>
                <a:latin typeface="Segoe UI"/>
                <a:ea typeface="Calibri"/>
                <a:cs typeface="Times New Roman"/>
              </a:rPr>
              <a:t> dans le volet gauche. Dans le volet droit, sous </a:t>
            </a:r>
            <a:r>
              <a:rPr lang="fr-FR" sz="1200" b="1" i="0" noProof="1">
                <a:solidFill>
                  <a:schemeClr val="tx1"/>
                </a:solidFill>
                <a:latin typeface="Segoe UI"/>
                <a:ea typeface="Calibri"/>
                <a:cs typeface="Times New Roman"/>
              </a:rPr>
              <a:t>Style de trait</a:t>
            </a:r>
            <a:r>
              <a:rPr lang="fr-FR" sz="1200" b="0" i="0" noProof="1">
                <a:solidFill>
                  <a:schemeClr val="tx1"/>
                </a:solidFill>
                <a:latin typeface="Segoe UI"/>
                <a:ea typeface="Calibri"/>
                <a:cs typeface="Times New Roman"/>
              </a:rPr>
              <a:t>, définissez l’option </a:t>
            </a:r>
            <a:r>
              <a:rPr lang="fr-FR" sz="1200" b="1" i="0" noProof="1">
                <a:solidFill>
                  <a:schemeClr val="tx1"/>
                </a:solidFill>
                <a:latin typeface="Segoe UI"/>
                <a:ea typeface="Calibri"/>
                <a:cs typeface="Times New Roman"/>
              </a:rPr>
              <a:t>Largeur</a:t>
            </a:r>
            <a:r>
              <a:rPr lang="fr-FR" sz="1200" b="0" i="0" noProof="1">
                <a:solidFill>
                  <a:schemeClr val="tx1"/>
                </a:solidFill>
                <a:latin typeface="Segoe UI"/>
                <a:ea typeface="Calibri"/>
                <a:cs typeface="Times New Roman"/>
              </a:rPr>
              <a:t> sur </a:t>
            </a:r>
            <a:r>
              <a:rPr lang="fr-FR" sz="1200" b="1" i="0" noProof="1">
                <a:solidFill>
                  <a:schemeClr val="tx1"/>
                </a:solidFill>
                <a:latin typeface="Segoe UI"/>
                <a:ea typeface="Calibri"/>
                <a:cs typeface="Times New Roman"/>
              </a:rPr>
              <a:t>4,5 pt</a:t>
            </a:r>
            <a:r>
              <a:rPr lang="fr-FR" sz="1200" b="0" i="0" noProof="1">
                <a:solidFill>
                  <a:schemeClr val="tx1"/>
                </a:solidFill>
                <a:latin typeface="Segoe UI"/>
                <a:ea typeface="Calibri"/>
                <a:cs typeface="Times New Roman"/>
              </a:rPr>
              <a:t>. </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Fermez la boîte de dialogue </a:t>
            </a:r>
            <a:r>
              <a:rPr lang="fr-FR" sz="1200" b="1" i="0" noProof="1">
                <a:solidFill>
                  <a:schemeClr val="tx1"/>
                </a:solidFill>
                <a:latin typeface="Segoe UI"/>
                <a:ea typeface="Calibri"/>
                <a:cs typeface="Times New Roman"/>
              </a:rPr>
              <a:t>Format de la forme</a:t>
            </a:r>
            <a:r>
              <a:rPr lang="fr-FR" sz="1200" b="0" i="0" noProof="1">
                <a:solidFill>
                  <a:schemeClr val="tx1"/>
                </a:solidFill>
                <a:latin typeface="Segoe UI"/>
                <a:ea typeface="Calibri"/>
                <a:cs typeface="Times New Roman"/>
              </a:rPr>
              <a:t>.</a:t>
            </a:r>
          </a:p>
          <a:p>
            <a:pPr marL="457200" marR="0" indent="0" algn="l" defTabSz="914400">
              <a:lnSpc>
                <a:spcPct val="115000"/>
              </a:lnSpc>
              <a:spcBef>
                <a:spcPts val="600"/>
              </a:spcBef>
              <a:spcAft>
                <a:spcPts val="0"/>
              </a:spcAft>
              <a:buNone/>
            </a:pPr>
            <a:r>
              <a:rPr lang="fr-FR" sz="1200" b="0" i="0" noProof="1">
                <a:solidFill>
                  <a:schemeClr val="tx1"/>
                </a:solidFill>
                <a:latin typeface="Segoe UI"/>
                <a:ea typeface="Calibri"/>
                <a:cs typeface="Times New Roman"/>
              </a:rPr>
              <a:t> </a:t>
            </a:r>
          </a:p>
          <a:p>
            <a:pPr marL="457200" marR="0" indent="-228600" algn="l" defTabSz="914400">
              <a:lnSpc>
                <a:spcPct val="115000"/>
              </a:lnSpc>
              <a:spcBef>
                <a:spcPts val="600"/>
              </a:spcBef>
              <a:spcAft>
                <a:spcPts val="0"/>
              </a:spcAft>
              <a:buNone/>
            </a:pPr>
            <a:r>
              <a:rPr lang="fr-FR" sz="1200" b="0" i="0" noProof="1">
                <a:solidFill>
                  <a:schemeClr val="tx1"/>
                </a:solidFill>
                <a:latin typeface="Segoe UI"/>
                <a:ea typeface="Calibri"/>
                <a:cs typeface="Times New Roman"/>
              </a:rPr>
              <a:t>Pour reproduire les effets de texte de cette diapositive, procédez comme suit :</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Sous l’onglet </a:t>
            </a:r>
            <a:r>
              <a:rPr lang="fr-FR" sz="1200" b="1" i="0" noProof="1">
                <a:solidFill>
                  <a:schemeClr val="tx1"/>
                </a:solidFill>
                <a:latin typeface="Segoe UI"/>
                <a:ea typeface="Calibri"/>
                <a:cs typeface="Times New Roman"/>
              </a:rPr>
              <a:t>Insertion</a:t>
            </a:r>
            <a:r>
              <a:rPr lang="fr-FR" sz="1200" b="0" i="0" noProof="1">
                <a:solidFill>
                  <a:schemeClr val="tx1"/>
                </a:solidFill>
                <a:latin typeface="Segoe UI"/>
                <a:ea typeface="Calibri"/>
                <a:cs typeface="Times New Roman"/>
              </a:rPr>
              <a:t>, dans le groupe </a:t>
            </a:r>
            <a:r>
              <a:rPr lang="fr-FR" sz="1200" b="1" i="0" noProof="1">
                <a:solidFill>
                  <a:schemeClr val="tx1"/>
                </a:solidFill>
                <a:latin typeface="Segoe UI"/>
                <a:ea typeface="Calibri"/>
                <a:cs typeface="Times New Roman"/>
              </a:rPr>
              <a:t>Texte</a:t>
            </a:r>
            <a:r>
              <a:rPr lang="fr-FR" sz="1200" b="0" i="0" noProof="1">
                <a:solidFill>
                  <a:schemeClr val="tx1"/>
                </a:solidFill>
                <a:latin typeface="Segoe UI"/>
                <a:ea typeface="Calibri"/>
                <a:cs typeface="Times New Roman"/>
              </a:rPr>
              <a:t>, cliquez sur </a:t>
            </a:r>
            <a:r>
              <a:rPr lang="fr-FR" sz="1200" b="1" i="0" noProof="1">
                <a:solidFill>
                  <a:schemeClr val="tx1"/>
                </a:solidFill>
                <a:latin typeface="Segoe UI"/>
                <a:ea typeface="Calibri"/>
                <a:cs typeface="Times New Roman"/>
              </a:rPr>
              <a:t>Zone de texte</a:t>
            </a:r>
            <a:r>
              <a:rPr lang="fr-FR" sz="1200" b="0" i="0" noProof="1">
                <a:solidFill>
                  <a:schemeClr val="tx1"/>
                </a:solidFill>
                <a:latin typeface="Segoe UI"/>
                <a:ea typeface="Calibri"/>
                <a:cs typeface="Times New Roman"/>
              </a:rPr>
              <a:t>. Dans la diapositive, faites ensuite glisser le pointeur pour tracer la zone de texte.</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La zone de texte étant sélectionnée, tapez le texte de titre souhaité (Titre).</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Sélectionnez le texte.  Sous l’onglet </a:t>
            </a:r>
            <a:r>
              <a:rPr lang="fr-FR" sz="1200" b="1" i="0" noProof="1">
                <a:solidFill>
                  <a:schemeClr val="tx1"/>
                </a:solidFill>
                <a:latin typeface="Segoe UI"/>
                <a:ea typeface="Calibri"/>
                <a:cs typeface="Times New Roman"/>
              </a:rPr>
              <a:t>Accueil</a:t>
            </a:r>
            <a:r>
              <a:rPr lang="fr-FR" sz="1200" b="0" i="0" noProof="1">
                <a:solidFill>
                  <a:schemeClr val="tx1"/>
                </a:solidFill>
                <a:latin typeface="Segoe UI"/>
                <a:ea typeface="Calibri"/>
                <a:cs typeface="Times New Roman"/>
              </a:rPr>
              <a:t>, dans le groupe </a:t>
            </a:r>
            <a:r>
              <a:rPr lang="fr-FR" sz="1200" b="1" i="0" noProof="1">
                <a:solidFill>
                  <a:schemeClr val="tx1"/>
                </a:solidFill>
                <a:latin typeface="Segoe UI"/>
                <a:ea typeface="Calibri"/>
                <a:cs typeface="Times New Roman"/>
              </a:rPr>
              <a:t>Police</a:t>
            </a:r>
            <a:r>
              <a:rPr lang="fr-FR" sz="1200" b="0" i="0" noProof="1">
                <a:solidFill>
                  <a:schemeClr val="tx1"/>
                </a:solidFill>
                <a:latin typeface="Segoe UI"/>
                <a:ea typeface="Calibri"/>
                <a:cs typeface="Times New Roman"/>
              </a:rPr>
              <a:t>, procédez comme suit :</a:t>
            </a:r>
          </a:p>
          <a:p>
            <a:pPr marL="740664" marR="0" lvl="1" indent="-283464" algn="l" defTabSz="914400">
              <a:lnSpc>
                <a:spcPct val="115000"/>
              </a:lnSpc>
              <a:spcBef>
                <a:spcPts val="600"/>
              </a:spcBef>
              <a:spcAft>
                <a:spcPts val="0"/>
              </a:spcAft>
              <a:buFont typeface="Calibri"/>
              <a:buAutoNum type="alphaLcPeriod"/>
            </a:pPr>
            <a:r>
              <a:rPr lang="fr-FR" sz="1200" b="0" i="0" noProof="1">
                <a:solidFill>
                  <a:schemeClr val="tx1"/>
                </a:solidFill>
                <a:latin typeface="Segoe UI"/>
                <a:ea typeface="Calibri"/>
                <a:cs typeface="Times New Roman"/>
              </a:rPr>
              <a:t>Dans la liste Police, sélectionnez </a:t>
            </a:r>
            <a:r>
              <a:rPr lang="fr-FR" sz="1200" b="1" i="0" noProof="1">
                <a:solidFill>
                  <a:schemeClr val="tx1"/>
                </a:solidFill>
                <a:latin typeface="Segoe UI"/>
                <a:ea typeface="Calibri"/>
                <a:cs typeface="Times New Roman"/>
              </a:rPr>
              <a:t>Calibri (En-têtes)</a:t>
            </a:r>
            <a:r>
              <a:rPr lang="fr-FR" sz="1200" b="0" i="0" noProof="1">
                <a:solidFill>
                  <a:schemeClr val="tx1"/>
                </a:solidFill>
                <a:latin typeface="Segoe UI"/>
                <a:ea typeface="Calibri"/>
                <a:cs typeface="Times New Roman"/>
              </a:rPr>
              <a:t>.</a:t>
            </a:r>
          </a:p>
          <a:p>
            <a:pPr marL="740664" marR="0" lvl="1" indent="-283464" algn="l" defTabSz="914400">
              <a:lnSpc>
                <a:spcPct val="115000"/>
              </a:lnSpc>
              <a:spcBef>
                <a:spcPts val="600"/>
              </a:spcBef>
              <a:spcAft>
                <a:spcPts val="0"/>
              </a:spcAft>
              <a:buFont typeface="Calibri"/>
              <a:buAutoNum type="alphaLcPeriod"/>
            </a:pPr>
            <a:r>
              <a:rPr lang="fr-FR" sz="1200" b="0" i="0" noProof="1">
                <a:solidFill>
                  <a:schemeClr val="tx1"/>
                </a:solidFill>
                <a:latin typeface="Segoe UI"/>
                <a:ea typeface="Calibri"/>
                <a:cs typeface="Times New Roman"/>
              </a:rPr>
              <a:t>Cliquez sur l’icône </a:t>
            </a:r>
            <a:r>
              <a:rPr lang="fr-FR" sz="1200" b="1" i="0" noProof="1">
                <a:solidFill>
                  <a:schemeClr val="tx1"/>
                </a:solidFill>
                <a:latin typeface="Segoe UI"/>
                <a:ea typeface="Calibri"/>
                <a:cs typeface="Times New Roman"/>
              </a:rPr>
              <a:t>Gras</a:t>
            </a:r>
            <a:r>
              <a:rPr lang="fr-FR" sz="1200" b="0" i="0" noProof="1">
                <a:solidFill>
                  <a:schemeClr val="tx1"/>
                </a:solidFill>
                <a:latin typeface="Segoe UI"/>
                <a:ea typeface="Calibri"/>
                <a:cs typeface="Times New Roman"/>
              </a:rPr>
              <a:t>.</a:t>
            </a:r>
          </a:p>
          <a:p>
            <a:pPr marL="740664" marR="0" lvl="1" indent="-283464" algn="l" defTabSz="914400">
              <a:lnSpc>
                <a:spcPct val="115000"/>
              </a:lnSpc>
              <a:spcBef>
                <a:spcPts val="600"/>
              </a:spcBef>
              <a:spcAft>
                <a:spcPts val="0"/>
              </a:spcAft>
              <a:buFont typeface="Calibri"/>
              <a:buAutoNum type="alphaLcPeriod"/>
            </a:pPr>
            <a:r>
              <a:rPr lang="fr-FR" sz="1200" b="0" i="0" noProof="1">
                <a:solidFill>
                  <a:schemeClr val="tx1"/>
                </a:solidFill>
                <a:latin typeface="Segoe UI"/>
                <a:ea typeface="Calibri"/>
                <a:cs typeface="Times New Roman"/>
              </a:rPr>
              <a:t>Dans la zone </a:t>
            </a:r>
            <a:r>
              <a:rPr lang="fr-FR" sz="1200" b="1" i="0" noProof="1">
                <a:solidFill>
                  <a:schemeClr val="tx1"/>
                </a:solidFill>
                <a:latin typeface="Segoe UI"/>
                <a:ea typeface="Calibri"/>
                <a:cs typeface="Times New Roman"/>
              </a:rPr>
              <a:t>Taille de police</a:t>
            </a:r>
            <a:r>
              <a:rPr lang="fr-FR" sz="1200" b="0" i="0" noProof="1">
                <a:solidFill>
                  <a:schemeClr val="tx1"/>
                </a:solidFill>
                <a:latin typeface="Segoe UI"/>
                <a:ea typeface="Calibri"/>
                <a:cs typeface="Times New Roman"/>
              </a:rPr>
              <a:t>, entrez </a:t>
            </a:r>
            <a:r>
              <a:rPr lang="fr-FR" sz="1200" b="1" i="0" noProof="1">
                <a:solidFill>
                  <a:schemeClr val="tx1"/>
                </a:solidFill>
                <a:latin typeface="Segoe UI"/>
                <a:ea typeface="Calibri"/>
                <a:cs typeface="Times New Roman"/>
              </a:rPr>
              <a:t>36 pt</a:t>
            </a:r>
            <a:r>
              <a:rPr lang="fr-FR" sz="1200" b="0" i="0" noProof="1">
                <a:solidFill>
                  <a:schemeClr val="tx1"/>
                </a:solidFill>
                <a:latin typeface="Segoe UI"/>
                <a:ea typeface="Calibri"/>
                <a:cs typeface="Times New Roman"/>
              </a:rPr>
              <a:t>.</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Sous l’onglet </a:t>
            </a:r>
            <a:r>
              <a:rPr lang="fr-FR" sz="1200" b="1" i="0" noProof="1">
                <a:solidFill>
                  <a:schemeClr val="tx1"/>
                </a:solidFill>
                <a:latin typeface="Segoe UI"/>
                <a:ea typeface="Calibri"/>
                <a:cs typeface="Times New Roman"/>
              </a:rPr>
              <a:t>Accueil</a:t>
            </a:r>
            <a:r>
              <a:rPr lang="fr-FR" sz="1200" b="0" i="0" noProof="1">
                <a:solidFill>
                  <a:schemeClr val="tx1"/>
                </a:solidFill>
                <a:latin typeface="Segoe UI"/>
                <a:ea typeface="Calibri"/>
                <a:cs typeface="Times New Roman"/>
              </a:rPr>
              <a:t>, dans le groupe </a:t>
            </a:r>
            <a:r>
              <a:rPr lang="fr-FR" sz="1200" b="1" i="0" noProof="1">
                <a:solidFill>
                  <a:schemeClr val="tx1"/>
                </a:solidFill>
                <a:latin typeface="Segoe UI"/>
                <a:ea typeface="Calibri"/>
                <a:cs typeface="Times New Roman"/>
              </a:rPr>
              <a:t>Paragraphe</a:t>
            </a:r>
            <a:r>
              <a:rPr lang="fr-FR" sz="1200" b="0" i="0" noProof="1">
                <a:solidFill>
                  <a:schemeClr val="tx1"/>
                </a:solidFill>
                <a:latin typeface="Segoe UI"/>
                <a:ea typeface="Calibri"/>
                <a:cs typeface="Times New Roman"/>
              </a:rPr>
              <a:t>, cliquez sur l’icône </a:t>
            </a:r>
            <a:r>
              <a:rPr lang="fr-FR" sz="1200" b="1" i="0" noProof="1">
                <a:solidFill>
                  <a:schemeClr val="tx1"/>
                </a:solidFill>
                <a:latin typeface="Segoe UI"/>
                <a:ea typeface="Calibri"/>
                <a:cs typeface="Times New Roman"/>
              </a:rPr>
              <a:t>Centrer</a:t>
            </a:r>
            <a:r>
              <a:rPr lang="fr-FR" sz="1200" b="0" i="0" noProof="1">
                <a:solidFill>
                  <a:schemeClr val="tx1"/>
                </a:solidFill>
                <a:latin typeface="Segoe UI"/>
                <a:ea typeface="Calibri"/>
                <a:cs typeface="Times New Roman"/>
              </a:rPr>
              <a:t>.</a:t>
            </a:r>
          </a:p>
          <a:p>
            <a:pPr marL="347472" marR="0" indent="-347472" algn="l" defTabSz="914400">
              <a:lnSpc>
                <a:spcPct val="115000"/>
              </a:lnSpc>
              <a:spcBef>
                <a:spcPts val="600"/>
              </a:spcBef>
              <a:spcAft>
                <a:spcPts val="0"/>
              </a:spcAft>
              <a:buFont typeface="Calibri"/>
              <a:buAutoNum type="arabicPeriod"/>
            </a:pPr>
            <a:r>
              <a:rPr lang="fr-FR" sz="1200" b="0" i="0" noProof="1">
                <a:solidFill>
                  <a:srgbClr val="000000"/>
                </a:solidFill>
                <a:latin typeface="Segoe UI"/>
                <a:ea typeface="Times New Roman"/>
                <a:cs typeface="Times New Roman"/>
              </a:rPr>
              <a:t>Sélectionnez la zone de texte. Sous </a:t>
            </a:r>
            <a:r>
              <a:rPr lang="fr-FR" sz="1200" b="1" i="0" noProof="1">
                <a:solidFill>
                  <a:srgbClr val="000000"/>
                </a:solidFill>
                <a:latin typeface="Segoe UI"/>
                <a:ea typeface="Times New Roman"/>
                <a:cs typeface="Times New Roman"/>
              </a:rPr>
              <a:t>Outils de dessins</a:t>
            </a:r>
            <a:r>
              <a:rPr lang="fr-FR" sz="1200" b="0" i="0" noProof="1">
                <a:solidFill>
                  <a:srgbClr val="000000"/>
                </a:solidFill>
                <a:latin typeface="Segoe UI"/>
                <a:ea typeface="Times New Roman"/>
                <a:cs typeface="Times New Roman"/>
              </a:rPr>
              <a:t>, sous l’onglet </a:t>
            </a:r>
            <a:r>
              <a:rPr lang="fr-FR" sz="1200" b="1" i="0" noProof="1">
                <a:solidFill>
                  <a:srgbClr val="000000"/>
                </a:solidFill>
                <a:latin typeface="Segoe UI"/>
                <a:ea typeface="Times New Roman"/>
                <a:cs typeface="Times New Roman"/>
              </a:rPr>
              <a:t>Format</a:t>
            </a:r>
            <a:r>
              <a:rPr lang="fr-FR" sz="1200" b="0" i="0" noProof="1">
                <a:solidFill>
                  <a:srgbClr val="000000"/>
                </a:solidFill>
                <a:latin typeface="Segoe UI"/>
                <a:ea typeface="Times New Roman"/>
                <a:cs typeface="Times New Roman"/>
              </a:rPr>
              <a:t>, cliquez sur la flèche située dans le coin inférieur droit du groupe </a:t>
            </a:r>
            <a:r>
              <a:rPr lang="fr-FR" sz="1200" b="1" i="0" noProof="1">
                <a:solidFill>
                  <a:srgbClr val="000000"/>
                </a:solidFill>
                <a:latin typeface="Segoe UI"/>
                <a:ea typeface="Times New Roman"/>
                <a:cs typeface="Times New Roman"/>
              </a:rPr>
              <a:t>Styles WordArt</a:t>
            </a:r>
            <a:r>
              <a:rPr lang="fr-FR" sz="1200" b="0" i="0" noProof="1">
                <a:solidFill>
                  <a:srgbClr val="000000"/>
                </a:solidFill>
                <a:latin typeface="Segoe UI"/>
                <a:ea typeface="Times New Roman"/>
                <a:cs typeface="Times New Roman"/>
              </a:rPr>
              <a:t> pour ouvrir la boîte de dialogue </a:t>
            </a:r>
            <a:r>
              <a:rPr lang="fr-FR" sz="1200" b="1" i="0" noProof="1">
                <a:solidFill>
                  <a:srgbClr val="000000"/>
                </a:solidFill>
                <a:latin typeface="Segoe UI"/>
                <a:ea typeface="Times New Roman"/>
                <a:cs typeface="Times New Roman"/>
              </a:rPr>
              <a:t>Effets de mise en forme d’un texte</a:t>
            </a:r>
            <a:r>
              <a:rPr lang="fr-FR" sz="1200" b="0" i="0" noProof="1">
                <a:solidFill>
                  <a:srgbClr val="000000"/>
                </a:solidFill>
                <a:latin typeface="Segoe UI"/>
                <a:ea typeface="Times New Roman"/>
                <a:cs typeface="Times New Roman"/>
              </a:rPr>
              <a:t>. </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Dans la boîte de dialogue </a:t>
            </a:r>
            <a:r>
              <a:rPr lang="fr-FR" sz="1200" b="1" i="0" noProof="1">
                <a:solidFill>
                  <a:schemeClr val="tx1"/>
                </a:solidFill>
                <a:latin typeface="Segoe UI"/>
                <a:ea typeface="Calibri"/>
                <a:cs typeface="Times New Roman"/>
              </a:rPr>
              <a:t>Effets de mise en forme d’un texte</a:t>
            </a:r>
            <a:r>
              <a:rPr lang="fr-FR" sz="1200" b="0" i="0" noProof="1">
                <a:solidFill>
                  <a:schemeClr val="tx1"/>
                </a:solidFill>
                <a:latin typeface="Segoe UI"/>
                <a:ea typeface="Calibri"/>
                <a:cs typeface="Times New Roman"/>
              </a:rPr>
              <a:t>, cliquez sur </a:t>
            </a:r>
            <a:r>
              <a:rPr lang="fr-FR" sz="1200" b="1" i="0" noProof="1">
                <a:solidFill>
                  <a:schemeClr val="tx1"/>
                </a:solidFill>
                <a:latin typeface="Segoe UI"/>
                <a:ea typeface="Calibri"/>
                <a:cs typeface="Times New Roman"/>
              </a:rPr>
              <a:t>Réflexion</a:t>
            </a:r>
            <a:r>
              <a:rPr lang="fr-FR" sz="1200" b="0" i="0" noProof="1">
                <a:solidFill>
                  <a:schemeClr val="tx1"/>
                </a:solidFill>
                <a:latin typeface="Segoe UI"/>
                <a:ea typeface="Calibri"/>
                <a:cs typeface="Times New Roman"/>
              </a:rPr>
              <a:t> dans le volet gauche. Dans le volet droit, sous </a:t>
            </a:r>
            <a:r>
              <a:rPr lang="fr-FR" sz="1200" b="1" i="0" noProof="1">
                <a:solidFill>
                  <a:schemeClr val="tx1"/>
                </a:solidFill>
                <a:latin typeface="Segoe UI"/>
                <a:ea typeface="Calibri"/>
                <a:cs typeface="Times New Roman"/>
              </a:rPr>
              <a:t>Réflexion</a:t>
            </a:r>
            <a:r>
              <a:rPr lang="fr-FR" sz="1200" b="0" i="0" noProof="1">
                <a:solidFill>
                  <a:schemeClr val="tx1"/>
                </a:solidFill>
                <a:latin typeface="Segoe UI"/>
                <a:ea typeface="Calibri"/>
                <a:cs typeface="Times New Roman"/>
              </a:rPr>
              <a:t>, cliquez sur la flèche située à droite de l’option </a:t>
            </a:r>
            <a:r>
              <a:rPr lang="fr-FR" sz="1200" b="1" i="0" noProof="1">
                <a:solidFill>
                  <a:schemeClr val="tx1"/>
                </a:solidFill>
                <a:latin typeface="Segoe UI"/>
                <a:ea typeface="Calibri"/>
                <a:cs typeface="Times New Roman"/>
              </a:rPr>
              <a:t>Présélections</a:t>
            </a:r>
            <a:r>
              <a:rPr lang="fr-FR" sz="1200" b="0" i="0" noProof="1">
                <a:solidFill>
                  <a:schemeClr val="tx1"/>
                </a:solidFill>
                <a:latin typeface="Segoe UI"/>
                <a:ea typeface="Calibri"/>
                <a:cs typeface="Times New Roman"/>
              </a:rPr>
              <a:t> puis, sous </a:t>
            </a:r>
            <a:r>
              <a:rPr lang="fr-FR" sz="1200" b="1" i="0" noProof="1">
                <a:solidFill>
                  <a:schemeClr val="tx1"/>
                </a:solidFill>
                <a:latin typeface="Segoe UI"/>
                <a:ea typeface="Calibri"/>
                <a:cs typeface="Times New Roman"/>
              </a:rPr>
              <a:t>Variations de réflexion</a:t>
            </a:r>
            <a:r>
              <a:rPr lang="fr-FR" sz="1200" b="0" i="0" noProof="1">
                <a:solidFill>
                  <a:schemeClr val="tx1"/>
                </a:solidFill>
                <a:latin typeface="Segoe UI"/>
                <a:ea typeface="Calibri"/>
                <a:cs typeface="Times New Roman"/>
              </a:rPr>
              <a:t>, sélectionnez </a:t>
            </a:r>
            <a:r>
              <a:rPr lang="fr-FR" sz="1200" b="1" i="0" noProof="1">
                <a:solidFill>
                  <a:schemeClr val="tx1"/>
                </a:solidFill>
                <a:latin typeface="Segoe UI"/>
                <a:ea typeface="Calibri"/>
                <a:cs typeface="Times New Roman"/>
              </a:rPr>
              <a:t>Semi-réflexion, décalage4</a:t>
            </a:r>
            <a:r>
              <a:rPr lang="fr-FR" sz="1200" b="0" i="0" noProof="1">
                <a:solidFill>
                  <a:schemeClr val="tx1"/>
                </a:solidFill>
                <a:latin typeface="Segoe UI"/>
                <a:ea typeface="Calibri"/>
                <a:cs typeface="Times New Roman"/>
              </a:rPr>
              <a:t> </a:t>
            </a:r>
            <a:r>
              <a:rPr lang="fr-FR" sz="1200" b="1" i="0" noProof="1">
                <a:solidFill>
                  <a:schemeClr val="tx1"/>
                </a:solidFill>
                <a:latin typeface="Segoe UI"/>
                <a:ea typeface="Calibri"/>
                <a:cs typeface="Times New Roman"/>
              </a:rPr>
              <a:t>pts</a:t>
            </a:r>
            <a:r>
              <a:rPr lang="fr-FR" sz="1200" b="0" i="0" noProof="1">
                <a:solidFill>
                  <a:schemeClr val="tx1"/>
                </a:solidFill>
                <a:latin typeface="Segoe UI"/>
                <a:ea typeface="Calibri"/>
                <a:cs typeface="Times New Roman"/>
              </a:rPr>
              <a:t> (seconde ligne, deuxième option à partir de la gauche).  Fermez la boîte de dialogue</a:t>
            </a:r>
            <a:r>
              <a:rPr lang="fr-FR" sz="1200" b="0" i="0" baseline="0" noProof="1">
                <a:solidFill>
                  <a:schemeClr val="tx1"/>
                </a:solidFill>
                <a:latin typeface="Segoe UI"/>
                <a:ea typeface="Calibri"/>
                <a:cs typeface="Times New Roman"/>
              </a:rPr>
              <a:t> </a:t>
            </a:r>
            <a:r>
              <a:rPr lang="fr-FR" sz="1200" b="1" i="0" baseline="0" noProof="1">
                <a:solidFill>
                  <a:schemeClr val="tx1"/>
                </a:solidFill>
                <a:latin typeface="Segoe UI"/>
                <a:ea typeface="Calibri"/>
                <a:cs typeface="Times New Roman"/>
              </a:rPr>
              <a:t>Effets de mise en forme d’un texte</a:t>
            </a:r>
            <a:r>
              <a:rPr lang="fr-FR" sz="1200" b="0" i="0" baseline="0" noProof="1">
                <a:solidFill>
                  <a:schemeClr val="tx1"/>
                </a:solidFill>
                <a:latin typeface="Segoe UI"/>
                <a:ea typeface="Calibri"/>
                <a:cs typeface="Times New Roman"/>
              </a:rPr>
              <a:t>.</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Sous </a:t>
            </a:r>
            <a:r>
              <a:rPr lang="fr-FR" sz="1200" b="1" i="0" noProof="1">
                <a:solidFill>
                  <a:schemeClr val="tx1"/>
                </a:solidFill>
                <a:latin typeface="Segoe UI"/>
                <a:ea typeface="Calibri"/>
                <a:cs typeface="Times New Roman"/>
              </a:rPr>
              <a:t>Outils de dessin</a:t>
            </a:r>
            <a:r>
              <a:rPr lang="fr-FR" sz="1200" b="0" i="0" noProof="1">
                <a:solidFill>
                  <a:schemeClr val="tx1"/>
                </a:solidFill>
                <a:latin typeface="Segoe UI"/>
                <a:ea typeface="Calibri"/>
                <a:cs typeface="Times New Roman"/>
              </a:rPr>
              <a:t>, sous l’onglet </a:t>
            </a:r>
            <a:r>
              <a:rPr lang="fr-FR" sz="1200" b="1" i="0" noProof="1">
                <a:solidFill>
                  <a:schemeClr val="tx1"/>
                </a:solidFill>
                <a:latin typeface="Segoe UI"/>
                <a:ea typeface="Calibri"/>
                <a:cs typeface="Times New Roman"/>
              </a:rPr>
              <a:t>Format</a:t>
            </a:r>
            <a:r>
              <a:rPr lang="fr-FR" sz="1200" b="0" i="0" noProof="1">
                <a:solidFill>
                  <a:schemeClr val="tx1"/>
                </a:solidFill>
                <a:latin typeface="Segoe UI"/>
                <a:ea typeface="Calibri"/>
                <a:cs typeface="Times New Roman"/>
              </a:rPr>
              <a:t>, cliquez sur la flèche située dans le coin inférieur droit du groupe </a:t>
            </a:r>
            <a:r>
              <a:rPr lang="fr-FR" sz="1200" b="1" i="0" noProof="1">
                <a:solidFill>
                  <a:schemeClr val="tx1"/>
                </a:solidFill>
                <a:latin typeface="Segoe UI"/>
                <a:ea typeface="Calibri"/>
                <a:cs typeface="Times New Roman"/>
              </a:rPr>
              <a:t>Taille</a:t>
            </a:r>
            <a:r>
              <a:rPr lang="fr-FR" sz="1200" b="0" i="0" noProof="1">
                <a:solidFill>
                  <a:schemeClr val="tx1"/>
                </a:solidFill>
                <a:latin typeface="Segoe UI"/>
                <a:ea typeface="Calibri"/>
                <a:cs typeface="Times New Roman"/>
              </a:rPr>
              <a:t> pour ouvrir la boîte de dialogue </a:t>
            </a:r>
            <a:r>
              <a:rPr lang="fr-FR" sz="1200" b="1" i="0" noProof="1">
                <a:solidFill>
                  <a:schemeClr val="tx1"/>
                </a:solidFill>
                <a:latin typeface="Segoe UI"/>
                <a:ea typeface="Calibri"/>
                <a:cs typeface="Times New Roman"/>
              </a:rPr>
              <a:t>Format de la forme</a:t>
            </a:r>
            <a:r>
              <a:rPr lang="fr-FR" sz="1200" b="0" i="0" noProof="1">
                <a:solidFill>
                  <a:schemeClr val="tx1"/>
                </a:solidFill>
                <a:latin typeface="Segoe UI"/>
                <a:ea typeface="Calibri"/>
                <a:cs typeface="Times New Roman"/>
              </a:rPr>
              <a:t>.</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Dans la boîte de dialogue </a:t>
            </a:r>
            <a:r>
              <a:rPr lang="fr-FR" sz="1200" b="1" i="0" noProof="1">
                <a:solidFill>
                  <a:schemeClr val="tx1"/>
                </a:solidFill>
                <a:latin typeface="Segoe UI"/>
                <a:ea typeface="Calibri"/>
                <a:cs typeface="Times New Roman"/>
              </a:rPr>
              <a:t>Format de la forme</a:t>
            </a:r>
            <a:r>
              <a:rPr lang="fr-FR" sz="1200" b="0" i="0" noProof="1">
                <a:solidFill>
                  <a:schemeClr val="tx1"/>
                </a:solidFill>
                <a:latin typeface="Segoe UI"/>
                <a:ea typeface="Calibri"/>
                <a:cs typeface="Times New Roman"/>
              </a:rPr>
              <a:t> sélectionnez </a:t>
            </a:r>
            <a:r>
              <a:rPr lang="fr-FR" sz="1200" b="1" i="0" noProof="1">
                <a:solidFill>
                  <a:schemeClr val="tx1"/>
                </a:solidFill>
                <a:latin typeface="Segoe UI"/>
                <a:ea typeface="Calibri"/>
                <a:cs typeface="Times New Roman"/>
              </a:rPr>
              <a:t>Position</a:t>
            </a:r>
            <a:r>
              <a:rPr lang="fr-FR" sz="1200" b="0" i="0" noProof="1">
                <a:solidFill>
                  <a:schemeClr val="tx1"/>
                </a:solidFill>
                <a:latin typeface="Segoe UI"/>
                <a:ea typeface="Calibri"/>
                <a:cs typeface="Times New Roman"/>
              </a:rPr>
              <a:t> dans le volet gauche. Dans le volet droit, sous </a:t>
            </a:r>
            <a:r>
              <a:rPr lang="fr-FR" sz="1200" b="1" i="0" noProof="1">
                <a:solidFill>
                  <a:schemeClr val="tx1"/>
                </a:solidFill>
                <a:latin typeface="Segoe UI"/>
                <a:ea typeface="Calibri"/>
                <a:cs typeface="Times New Roman"/>
              </a:rPr>
              <a:t>Position</a:t>
            </a:r>
            <a:r>
              <a:rPr lang="fr-FR" sz="1200" b="0" i="0" noProof="1">
                <a:solidFill>
                  <a:schemeClr val="tx1"/>
                </a:solidFill>
                <a:latin typeface="Segoe UI"/>
                <a:ea typeface="Calibri"/>
                <a:cs typeface="Times New Roman"/>
              </a:rPr>
              <a:t>, procédez comme suit :</a:t>
            </a:r>
          </a:p>
          <a:p>
            <a:pPr marL="740664" marR="0" lvl="1" indent="-283464" algn="l" defTabSz="914400">
              <a:lnSpc>
                <a:spcPct val="115000"/>
              </a:lnSpc>
              <a:spcBef>
                <a:spcPts val="600"/>
              </a:spcBef>
              <a:spcAft>
                <a:spcPts val="0"/>
              </a:spcAft>
              <a:buFont typeface="Calibri"/>
              <a:buAutoNum type="alphaLcPeriod"/>
            </a:pPr>
            <a:r>
              <a:rPr lang="fr-FR" sz="1200" b="0" i="0" noProof="1">
                <a:solidFill>
                  <a:schemeClr val="tx1"/>
                </a:solidFill>
                <a:latin typeface="Segoe UI"/>
                <a:ea typeface="Calibri"/>
                <a:cs typeface="Times New Roman"/>
              </a:rPr>
              <a:t>Dans la zone </a:t>
            </a:r>
            <a:r>
              <a:rPr lang="fr-FR" sz="1200" b="1" i="0" noProof="1">
                <a:solidFill>
                  <a:schemeClr val="tx1"/>
                </a:solidFill>
                <a:latin typeface="Segoe UI"/>
                <a:ea typeface="Calibri"/>
                <a:cs typeface="Times New Roman"/>
              </a:rPr>
              <a:t>Horizontal</a:t>
            </a:r>
            <a:r>
              <a:rPr lang="fr-FR" sz="1200" b="0" i="0" noProof="1">
                <a:solidFill>
                  <a:schemeClr val="tx1"/>
                </a:solidFill>
                <a:latin typeface="Segoe UI"/>
                <a:ea typeface="Calibri"/>
                <a:cs typeface="Times New Roman"/>
              </a:rPr>
              <a:t>, entrez </a:t>
            </a:r>
            <a:r>
              <a:rPr lang="fr-FR" sz="1200" b="1" i="0" noProof="1">
                <a:solidFill>
                  <a:schemeClr val="tx1"/>
                </a:solidFill>
                <a:latin typeface="Segoe UI"/>
                <a:ea typeface="Calibri"/>
                <a:cs typeface="Times New Roman"/>
              </a:rPr>
              <a:t>11,61 cm </a:t>
            </a:r>
            <a:r>
              <a:rPr lang="fr-FR" sz="1200" b="0" i="0" noProof="1">
                <a:solidFill>
                  <a:schemeClr val="tx1"/>
                </a:solidFill>
                <a:latin typeface="Segoe UI"/>
                <a:ea typeface="Calibri"/>
                <a:cs typeface="Times New Roman"/>
              </a:rPr>
              <a:t> à partir du </a:t>
            </a:r>
            <a:r>
              <a:rPr lang="fr-FR" sz="1200" b="1" i="0" noProof="1">
                <a:solidFill>
                  <a:schemeClr val="tx1"/>
                </a:solidFill>
                <a:latin typeface="Segoe UI"/>
                <a:ea typeface="Calibri"/>
                <a:cs typeface="Times New Roman"/>
              </a:rPr>
              <a:t>Coin supérieur gauche</a:t>
            </a:r>
            <a:r>
              <a:rPr lang="fr-FR" sz="1200" b="0" i="0" noProof="1">
                <a:solidFill>
                  <a:schemeClr val="tx1"/>
                </a:solidFill>
                <a:latin typeface="Segoe UI"/>
                <a:ea typeface="Calibri"/>
                <a:cs typeface="Times New Roman"/>
              </a:rPr>
              <a:t>.</a:t>
            </a:r>
          </a:p>
          <a:p>
            <a:pPr marL="740664" marR="0" lvl="1" indent="-283464" algn="l" defTabSz="914400">
              <a:lnSpc>
                <a:spcPct val="115000"/>
              </a:lnSpc>
              <a:spcBef>
                <a:spcPts val="600"/>
              </a:spcBef>
              <a:spcAft>
                <a:spcPts val="0"/>
              </a:spcAft>
              <a:buFont typeface="Calibri"/>
              <a:buAutoNum type="alphaLcPeriod"/>
            </a:pPr>
            <a:r>
              <a:rPr lang="fr-FR" sz="1200" b="0" i="0" noProof="1">
                <a:solidFill>
                  <a:schemeClr val="tx1"/>
                </a:solidFill>
                <a:latin typeface="Segoe UI"/>
                <a:ea typeface="Calibri"/>
                <a:cs typeface="Times New Roman"/>
              </a:rPr>
              <a:t>Dans la zone </a:t>
            </a:r>
            <a:r>
              <a:rPr lang="fr-FR" sz="1200" b="1" i="0" noProof="1">
                <a:solidFill>
                  <a:schemeClr val="tx1"/>
                </a:solidFill>
                <a:latin typeface="Segoe UI"/>
                <a:ea typeface="Calibri"/>
                <a:cs typeface="Times New Roman"/>
              </a:rPr>
              <a:t>Vertical</a:t>
            </a:r>
            <a:r>
              <a:rPr lang="fr-FR" sz="1200" b="0" i="0" noProof="1">
                <a:solidFill>
                  <a:schemeClr val="tx1"/>
                </a:solidFill>
                <a:latin typeface="Segoe UI"/>
                <a:ea typeface="Calibri"/>
                <a:cs typeface="Times New Roman"/>
              </a:rPr>
              <a:t>, entrez </a:t>
            </a:r>
            <a:r>
              <a:rPr lang="fr-FR" sz="1200" b="1" i="0" noProof="1">
                <a:solidFill>
                  <a:schemeClr val="tx1"/>
                </a:solidFill>
                <a:latin typeface="Segoe UI"/>
                <a:ea typeface="Calibri"/>
                <a:cs typeface="Times New Roman"/>
              </a:rPr>
              <a:t>0,82 cm</a:t>
            </a:r>
            <a:r>
              <a:rPr lang="fr-FR" sz="1200" b="0" i="0" noProof="1">
                <a:solidFill>
                  <a:schemeClr val="tx1"/>
                </a:solidFill>
                <a:latin typeface="Segoe UI"/>
                <a:ea typeface="Calibri"/>
                <a:cs typeface="Times New Roman"/>
              </a:rPr>
              <a:t> à partir du </a:t>
            </a:r>
            <a:r>
              <a:rPr lang="fr-FR" sz="1200" b="1" i="0" noProof="1">
                <a:solidFill>
                  <a:schemeClr val="tx1"/>
                </a:solidFill>
                <a:latin typeface="Segoe UI"/>
                <a:ea typeface="Calibri"/>
                <a:cs typeface="Times New Roman"/>
              </a:rPr>
              <a:t>Coin supérieur gauche</a:t>
            </a:r>
            <a:r>
              <a:rPr lang="fr-FR" sz="1200" b="0" i="0" noProof="1">
                <a:solidFill>
                  <a:schemeClr val="tx1"/>
                </a:solidFill>
                <a:latin typeface="Segoe UI"/>
                <a:ea typeface="Calibri"/>
                <a:cs typeface="Times New Roman"/>
              </a:rPr>
              <a:t>. Fermez la boîte de dialogue </a:t>
            </a:r>
            <a:r>
              <a:rPr lang="fr-FR" sz="1200" b="0" i="0" baseline="0" noProof="1">
                <a:solidFill>
                  <a:schemeClr val="tx1"/>
                </a:solidFill>
                <a:latin typeface="Segoe UI"/>
                <a:ea typeface="Calibri"/>
                <a:cs typeface="Times New Roman"/>
              </a:rPr>
              <a:t> </a:t>
            </a:r>
            <a:r>
              <a:rPr lang="fr-FR" sz="1200" b="1" i="0" baseline="0" noProof="1">
                <a:solidFill>
                  <a:schemeClr val="tx1"/>
                </a:solidFill>
                <a:latin typeface="Segoe UI"/>
                <a:ea typeface="Calibri"/>
                <a:cs typeface="Times New Roman"/>
              </a:rPr>
              <a:t>Format de la forme</a:t>
            </a:r>
            <a:r>
              <a:rPr lang="fr-FR" sz="1200" b="0" i="0" baseline="0" noProof="1">
                <a:solidFill>
                  <a:schemeClr val="tx1"/>
                </a:solidFill>
                <a:latin typeface="Segoe UI"/>
                <a:ea typeface="Calibri"/>
                <a:cs typeface="Times New Roman"/>
              </a:rPr>
              <a:t>.</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Sous l’onglet </a:t>
            </a:r>
            <a:r>
              <a:rPr lang="fr-FR" sz="1200" b="1" i="0" noProof="1">
                <a:solidFill>
                  <a:schemeClr val="tx1"/>
                </a:solidFill>
                <a:latin typeface="Segoe UI"/>
                <a:ea typeface="Calibri"/>
                <a:cs typeface="Times New Roman"/>
              </a:rPr>
              <a:t>Insertion</a:t>
            </a:r>
            <a:r>
              <a:rPr lang="fr-FR" sz="1200" b="0" i="0" noProof="1">
                <a:solidFill>
                  <a:schemeClr val="tx1"/>
                </a:solidFill>
                <a:latin typeface="Segoe UI"/>
                <a:ea typeface="Calibri"/>
                <a:cs typeface="Times New Roman"/>
              </a:rPr>
              <a:t>, dans le groupe </a:t>
            </a:r>
            <a:r>
              <a:rPr lang="fr-FR" sz="1200" b="1" i="0" noProof="1">
                <a:solidFill>
                  <a:schemeClr val="tx1"/>
                </a:solidFill>
                <a:latin typeface="Segoe UI"/>
                <a:ea typeface="Calibri"/>
                <a:cs typeface="Times New Roman"/>
              </a:rPr>
              <a:t>Texte</a:t>
            </a:r>
            <a:r>
              <a:rPr lang="fr-FR" sz="1200" b="0" i="0" noProof="1">
                <a:solidFill>
                  <a:schemeClr val="tx1"/>
                </a:solidFill>
                <a:latin typeface="Segoe UI"/>
                <a:ea typeface="Calibri"/>
                <a:cs typeface="Times New Roman"/>
              </a:rPr>
              <a:t>, cliquez sur </a:t>
            </a:r>
            <a:r>
              <a:rPr lang="fr-FR" sz="1200" b="1" i="0" noProof="1">
                <a:solidFill>
                  <a:schemeClr val="tx1"/>
                </a:solidFill>
                <a:latin typeface="Segoe UI"/>
                <a:ea typeface="Calibri"/>
                <a:cs typeface="Times New Roman"/>
              </a:rPr>
              <a:t>Zone de texte</a:t>
            </a:r>
            <a:r>
              <a:rPr lang="fr-FR" sz="1200" b="0" i="0" noProof="1">
                <a:solidFill>
                  <a:schemeClr val="tx1"/>
                </a:solidFill>
                <a:latin typeface="Segoe UI"/>
                <a:ea typeface="Calibri"/>
                <a:cs typeface="Times New Roman"/>
              </a:rPr>
              <a:t>. Dans la diapositive, faites ensuite glisser le pointeur pour tracer la zone de texte.</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La zone de texte étant sélectionnée, tapez le texte du corps souhaité.</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Sélectionnez le texte.  Sous l’onglet </a:t>
            </a:r>
            <a:r>
              <a:rPr lang="fr-FR" sz="1200" b="1" i="0" noProof="1">
                <a:solidFill>
                  <a:schemeClr val="tx1"/>
                </a:solidFill>
                <a:latin typeface="Segoe UI"/>
                <a:ea typeface="Calibri"/>
                <a:cs typeface="Times New Roman"/>
              </a:rPr>
              <a:t>Accueil</a:t>
            </a:r>
            <a:r>
              <a:rPr lang="fr-FR" sz="1200" b="0" i="0" noProof="1">
                <a:solidFill>
                  <a:schemeClr val="tx1"/>
                </a:solidFill>
                <a:latin typeface="Segoe UI"/>
                <a:ea typeface="Calibri"/>
                <a:cs typeface="Times New Roman"/>
              </a:rPr>
              <a:t>, dans le groupe </a:t>
            </a:r>
            <a:r>
              <a:rPr lang="fr-FR" sz="1200" b="1" i="0" noProof="1">
                <a:solidFill>
                  <a:schemeClr val="tx1"/>
                </a:solidFill>
                <a:latin typeface="Segoe UI"/>
                <a:ea typeface="Calibri"/>
                <a:cs typeface="Times New Roman"/>
              </a:rPr>
              <a:t>Police</a:t>
            </a:r>
            <a:r>
              <a:rPr lang="fr-FR" sz="1200" b="0" i="0" noProof="1">
                <a:solidFill>
                  <a:schemeClr val="tx1"/>
                </a:solidFill>
                <a:latin typeface="Segoe UI"/>
                <a:ea typeface="Calibri"/>
                <a:cs typeface="Times New Roman"/>
              </a:rPr>
              <a:t>, sélectionnez </a:t>
            </a:r>
            <a:r>
              <a:rPr lang="fr-FR" sz="1200" b="1" i="0" noProof="1">
                <a:solidFill>
                  <a:schemeClr val="tx1"/>
                </a:solidFill>
                <a:latin typeface="Segoe UI"/>
                <a:ea typeface="Calibri"/>
                <a:cs typeface="Times New Roman"/>
              </a:rPr>
              <a:t>Calibri</a:t>
            </a:r>
            <a:r>
              <a:rPr lang="fr-FR" sz="1200" b="0" i="0" noProof="1">
                <a:solidFill>
                  <a:schemeClr val="tx1"/>
                </a:solidFill>
                <a:latin typeface="Segoe UI"/>
                <a:ea typeface="Calibri"/>
                <a:cs typeface="Times New Roman"/>
              </a:rPr>
              <a:t> dans la liste </a:t>
            </a:r>
            <a:r>
              <a:rPr lang="fr-FR" sz="1200" b="1" i="0" noProof="1">
                <a:solidFill>
                  <a:schemeClr val="tx1"/>
                </a:solidFill>
                <a:latin typeface="Segoe UI"/>
                <a:ea typeface="Calibri"/>
                <a:cs typeface="Times New Roman"/>
              </a:rPr>
              <a:t>Police</a:t>
            </a:r>
            <a:r>
              <a:rPr lang="fr-FR" sz="1200" b="0" i="0" noProof="1">
                <a:solidFill>
                  <a:schemeClr val="tx1"/>
                </a:solidFill>
                <a:latin typeface="Segoe UI"/>
                <a:ea typeface="Calibri"/>
                <a:cs typeface="Times New Roman"/>
              </a:rPr>
              <a:t>, puis sélectionnez </a:t>
            </a:r>
            <a:r>
              <a:rPr lang="fr-FR" sz="1200" b="1" i="0" noProof="1">
                <a:solidFill>
                  <a:schemeClr val="tx1"/>
                </a:solidFill>
                <a:latin typeface="Segoe UI"/>
                <a:ea typeface="Calibri"/>
                <a:cs typeface="Times New Roman"/>
              </a:rPr>
              <a:t>28</a:t>
            </a:r>
            <a:r>
              <a:rPr lang="fr-FR" sz="1200" b="0" i="0" noProof="1">
                <a:solidFill>
                  <a:schemeClr val="tx1"/>
                </a:solidFill>
                <a:latin typeface="Segoe UI"/>
                <a:ea typeface="Calibri"/>
                <a:cs typeface="Times New Roman"/>
              </a:rPr>
              <a:t> </a:t>
            </a:r>
            <a:r>
              <a:rPr lang="fr-FR" sz="1200" b="1" i="0" noProof="1">
                <a:solidFill>
                  <a:schemeClr val="tx1"/>
                </a:solidFill>
                <a:latin typeface="Segoe UI"/>
                <a:ea typeface="Calibri"/>
                <a:cs typeface="Times New Roman"/>
              </a:rPr>
              <a:t>pt </a:t>
            </a:r>
            <a:r>
              <a:rPr lang="fr-FR" sz="1200" b="0" i="0" noProof="1">
                <a:solidFill>
                  <a:schemeClr val="tx1"/>
                </a:solidFill>
                <a:latin typeface="Segoe UI"/>
                <a:ea typeface="Calibri"/>
                <a:cs typeface="Times New Roman"/>
              </a:rPr>
              <a:t>dans la liste </a:t>
            </a:r>
            <a:r>
              <a:rPr lang="fr-FR" sz="1200" b="1" i="0" noProof="1">
                <a:solidFill>
                  <a:schemeClr val="tx1"/>
                </a:solidFill>
                <a:latin typeface="Segoe UI"/>
                <a:ea typeface="Calibri"/>
                <a:cs typeface="Times New Roman"/>
              </a:rPr>
              <a:t>Taille</a:t>
            </a:r>
            <a:r>
              <a:rPr lang="fr-FR" sz="1200" b="0" i="0" noProof="1">
                <a:solidFill>
                  <a:schemeClr val="tx1"/>
                </a:solidFill>
                <a:latin typeface="Segoe UI"/>
                <a:ea typeface="Calibri"/>
                <a:cs typeface="Times New Roman"/>
              </a:rPr>
              <a:t> </a:t>
            </a:r>
            <a:r>
              <a:rPr lang="fr-FR" sz="1200" b="1" i="0" noProof="1">
                <a:solidFill>
                  <a:schemeClr val="tx1"/>
                </a:solidFill>
                <a:latin typeface="Segoe UI"/>
                <a:ea typeface="Calibri"/>
                <a:cs typeface="Times New Roman"/>
              </a:rPr>
              <a:t>de police</a:t>
            </a:r>
            <a:r>
              <a:rPr lang="fr-FR" sz="1200" b="0" i="0" noProof="1">
                <a:solidFill>
                  <a:schemeClr val="tx1"/>
                </a:solidFill>
                <a:latin typeface="Segoe UI"/>
                <a:ea typeface="Calibri"/>
                <a:cs typeface="Times New Roman"/>
              </a:rPr>
              <a:t>.</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Sous </a:t>
            </a:r>
            <a:r>
              <a:rPr lang="fr-FR" sz="1200" b="1" i="0" noProof="1">
                <a:solidFill>
                  <a:schemeClr val="tx1"/>
                </a:solidFill>
                <a:latin typeface="Segoe UI"/>
                <a:ea typeface="Calibri"/>
                <a:cs typeface="Times New Roman"/>
              </a:rPr>
              <a:t>Outils de dessin</a:t>
            </a:r>
            <a:r>
              <a:rPr lang="fr-FR" sz="1200" b="0" i="0" noProof="1">
                <a:solidFill>
                  <a:schemeClr val="tx1"/>
                </a:solidFill>
                <a:latin typeface="Segoe UI"/>
                <a:ea typeface="Calibri"/>
                <a:cs typeface="Times New Roman"/>
              </a:rPr>
              <a:t>, sous l’onglet </a:t>
            </a:r>
            <a:r>
              <a:rPr lang="fr-FR" sz="1200" b="1" i="0" noProof="1">
                <a:solidFill>
                  <a:schemeClr val="tx1"/>
                </a:solidFill>
                <a:latin typeface="Segoe UI"/>
                <a:ea typeface="Calibri"/>
                <a:cs typeface="Times New Roman"/>
              </a:rPr>
              <a:t>Format</a:t>
            </a:r>
            <a:r>
              <a:rPr lang="fr-FR" sz="1200" b="0" i="0" noProof="1">
                <a:solidFill>
                  <a:schemeClr val="tx1"/>
                </a:solidFill>
                <a:latin typeface="Segoe UI"/>
                <a:ea typeface="Calibri"/>
                <a:cs typeface="Times New Roman"/>
              </a:rPr>
              <a:t>, cliquez sur la flèche située dans le coin inférieur droit du groupe </a:t>
            </a:r>
            <a:r>
              <a:rPr lang="fr-FR" sz="1200" b="1" i="0" noProof="1">
                <a:solidFill>
                  <a:schemeClr val="tx1"/>
                </a:solidFill>
                <a:latin typeface="Segoe UI"/>
                <a:ea typeface="Calibri"/>
                <a:cs typeface="Times New Roman"/>
              </a:rPr>
              <a:t>Taille</a:t>
            </a:r>
            <a:r>
              <a:rPr lang="fr-FR" sz="1200" b="0" i="0" noProof="1">
                <a:solidFill>
                  <a:schemeClr val="tx1"/>
                </a:solidFill>
                <a:latin typeface="Segoe UI"/>
                <a:ea typeface="Calibri"/>
                <a:cs typeface="Times New Roman"/>
              </a:rPr>
              <a:t> pour lancer la boîte de dialogue </a:t>
            </a:r>
            <a:r>
              <a:rPr lang="fr-FR" sz="1200" b="1" i="0" noProof="1">
                <a:solidFill>
                  <a:schemeClr val="tx1"/>
                </a:solidFill>
                <a:latin typeface="Segoe UI"/>
                <a:ea typeface="Calibri"/>
                <a:cs typeface="Times New Roman"/>
              </a:rPr>
              <a:t>Format de la forme</a:t>
            </a:r>
            <a:r>
              <a:rPr lang="fr-FR" sz="1200" b="0" i="0" noProof="1">
                <a:solidFill>
                  <a:schemeClr val="tx1"/>
                </a:solidFill>
                <a:latin typeface="Segoe UI"/>
                <a:ea typeface="Calibri"/>
                <a:cs typeface="Times New Roman"/>
              </a:rPr>
              <a:t>. Dans le volet gauche, sélectionnez ensuite </a:t>
            </a:r>
            <a:r>
              <a:rPr lang="fr-FR" sz="1200" b="1" i="0" noProof="1">
                <a:solidFill>
                  <a:schemeClr val="tx1"/>
                </a:solidFill>
                <a:latin typeface="Segoe UI"/>
                <a:ea typeface="Calibri"/>
                <a:cs typeface="Times New Roman"/>
              </a:rPr>
              <a:t>Position</a:t>
            </a:r>
            <a:r>
              <a:rPr lang="fr-FR" sz="1200" b="0" i="0" noProof="1">
                <a:solidFill>
                  <a:schemeClr val="tx1"/>
                </a:solidFill>
                <a:latin typeface="Segoe UI"/>
                <a:ea typeface="Calibri"/>
                <a:cs typeface="Times New Roman"/>
              </a:rPr>
              <a:t>. Dans le volet droit, sous </a:t>
            </a:r>
            <a:r>
              <a:rPr lang="fr-FR" sz="1200" b="1" i="0" noProof="1">
                <a:solidFill>
                  <a:schemeClr val="tx1"/>
                </a:solidFill>
                <a:latin typeface="Segoe UI"/>
                <a:ea typeface="Calibri"/>
                <a:cs typeface="Times New Roman"/>
              </a:rPr>
              <a:t>Position</a:t>
            </a:r>
            <a:r>
              <a:rPr lang="fr-FR" sz="1200" b="0" i="0" noProof="1">
                <a:solidFill>
                  <a:schemeClr val="tx1"/>
                </a:solidFill>
                <a:latin typeface="Segoe UI"/>
                <a:ea typeface="Calibri"/>
                <a:cs typeface="Times New Roman"/>
              </a:rPr>
              <a:t>, procédez comme suit :</a:t>
            </a:r>
          </a:p>
          <a:p>
            <a:pPr marL="740664" marR="0" lvl="1" indent="-283464" algn="l" defTabSz="914400">
              <a:lnSpc>
                <a:spcPct val="115000"/>
              </a:lnSpc>
              <a:spcBef>
                <a:spcPts val="600"/>
              </a:spcBef>
              <a:spcAft>
                <a:spcPts val="0"/>
              </a:spcAft>
              <a:buFont typeface="Calibri"/>
              <a:buAutoNum type="alphaLcPeriod"/>
            </a:pPr>
            <a:r>
              <a:rPr lang="fr-FR" sz="1200" b="0" i="0" noProof="1">
                <a:solidFill>
                  <a:schemeClr val="tx1"/>
                </a:solidFill>
                <a:latin typeface="Segoe UI"/>
                <a:ea typeface="Calibri"/>
                <a:cs typeface="Times New Roman"/>
              </a:rPr>
              <a:t>Dans la zone </a:t>
            </a:r>
            <a:r>
              <a:rPr lang="fr-FR" sz="1200" b="1" i="0" noProof="1">
                <a:solidFill>
                  <a:schemeClr val="tx1"/>
                </a:solidFill>
                <a:latin typeface="Segoe UI"/>
                <a:ea typeface="Calibri"/>
                <a:cs typeface="Times New Roman"/>
              </a:rPr>
              <a:t>Horizontal</a:t>
            </a:r>
            <a:r>
              <a:rPr lang="fr-FR" sz="1200" b="0" i="0" noProof="1">
                <a:solidFill>
                  <a:schemeClr val="tx1"/>
                </a:solidFill>
                <a:latin typeface="Segoe UI"/>
                <a:ea typeface="Calibri"/>
                <a:cs typeface="Times New Roman"/>
              </a:rPr>
              <a:t>, entrez </a:t>
            </a:r>
            <a:r>
              <a:rPr lang="fr-FR" sz="1200" b="1" i="0" noProof="1">
                <a:solidFill>
                  <a:schemeClr val="tx1"/>
                </a:solidFill>
                <a:latin typeface="Segoe UI"/>
                <a:ea typeface="Calibri"/>
                <a:cs typeface="Times New Roman"/>
              </a:rPr>
              <a:t>12,7 cm </a:t>
            </a:r>
            <a:r>
              <a:rPr lang="fr-FR" sz="1200" b="0" i="0" noProof="1">
                <a:solidFill>
                  <a:schemeClr val="tx1"/>
                </a:solidFill>
                <a:latin typeface="Segoe UI"/>
                <a:ea typeface="Calibri"/>
                <a:cs typeface="Times New Roman"/>
              </a:rPr>
              <a:t> à partir du </a:t>
            </a:r>
            <a:r>
              <a:rPr lang="fr-FR" sz="1200" b="1" i="0" noProof="1">
                <a:solidFill>
                  <a:schemeClr val="tx1"/>
                </a:solidFill>
                <a:latin typeface="Segoe UI"/>
                <a:ea typeface="Calibri"/>
                <a:cs typeface="Times New Roman"/>
              </a:rPr>
              <a:t>Coin supérieur gauche</a:t>
            </a:r>
            <a:r>
              <a:rPr lang="fr-FR" sz="1200" b="0" i="0" noProof="1">
                <a:solidFill>
                  <a:schemeClr val="tx1"/>
                </a:solidFill>
                <a:latin typeface="Segoe UI"/>
                <a:ea typeface="Calibri"/>
                <a:cs typeface="Times New Roman"/>
              </a:rPr>
              <a:t>.</a:t>
            </a:r>
          </a:p>
          <a:p>
            <a:pPr marL="740664" marR="0" lvl="1" indent="-283464" algn="l" defTabSz="914400">
              <a:lnSpc>
                <a:spcPct val="115000"/>
              </a:lnSpc>
              <a:spcBef>
                <a:spcPts val="600"/>
              </a:spcBef>
              <a:spcAft>
                <a:spcPts val="0"/>
              </a:spcAft>
              <a:buFont typeface="Calibri"/>
              <a:buAutoNum type="alphaLcPeriod"/>
            </a:pPr>
            <a:r>
              <a:rPr lang="fr-FR" sz="1200" b="0" i="0" noProof="1">
                <a:solidFill>
                  <a:schemeClr val="tx1"/>
                </a:solidFill>
                <a:latin typeface="Segoe UI"/>
                <a:ea typeface="Calibri"/>
                <a:cs typeface="Times New Roman"/>
              </a:rPr>
              <a:t>Dans la zone </a:t>
            </a:r>
            <a:r>
              <a:rPr lang="fr-FR" sz="1200" b="1" i="0" noProof="1">
                <a:solidFill>
                  <a:schemeClr val="tx1"/>
                </a:solidFill>
                <a:latin typeface="Segoe UI"/>
                <a:ea typeface="Calibri"/>
                <a:cs typeface="Times New Roman"/>
              </a:rPr>
              <a:t>Vertical</a:t>
            </a:r>
            <a:r>
              <a:rPr lang="fr-FR" sz="1200" b="0" i="0" noProof="1">
                <a:solidFill>
                  <a:schemeClr val="tx1"/>
                </a:solidFill>
                <a:latin typeface="Segoe UI"/>
                <a:ea typeface="Calibri"/>
                <a:cs typeface="Times New Roman"/>
              </a:rPr>
              <a:t>, entrez </a:t>
            </a:r>
            <a:r>
              <a:rPr lang="fr-FR" sz="1200" b="1" i="0" noProof="1">
                <a:solidFill>
                  <a:schemeClr val="tx1"/>
                </a:solidFill>
                <a:latin typeface="Segoe UI"/>
                <a:ea typeface="Calibri"/>
                <a:cs typeface="Times New Roman"/>
              </a:rPr>
              <a:t>4,82 cm</a:t>
            </a:r>
            <a:r>
              <a:rPr lang="fr-FR" sz="1200" b="0" i="0" noProof="1">
                <a:solidFill>
                  <a:schemeClr val="tx1"/>
                </a:solidFill>
                <a:latin typeface="Segoe UI"/>
                <a:ea typeface="Calibri"/>
                <a:cs typeface="Times New Roman"/>
              </a:rPr>
              <a:t> à partir du </a:t>
            </a:r>
            <a:r>
              <a:rPr lang="fr-FR" sz="1200" b="1" i="0" noProof="1">
                <a:solidFill>
                  <a:schemeClr val="tx1"/>
                </a:solidFill>
                <a:latin typeface="Segoe UI"/>
                <a:ea typeface="Calibri"/>
                <a:cs typeface="Times New Roman"/>
              </a:rPr>
              <a:t>Coin supérieur gauche</a:t>
            </a:r>
            <a:r>
              <a:rPr lang="fr-FR" sz="1200" b="0" i="0" noProof="1">
                <a:solidFill>
                  <a:schemeClr val="tx1"/>
                </a:solidFill>
                <a:latin typeface="Segoe UI"/>
                <a:ea typeface="Calibri"/>
                <a:cs typeface="Times New Roman"/>
              </a:rPr>
              <a:t>.</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Fermez la boîte de dialogue </a:t>
            </a:r>
            <a:r>
              <a:rPr lang="fr-FR" sz="1200" b="1" i="0" noProof="1">
                <a:solidFill>
                  <a:schemeClr val="tx1"/>
                </a:solidFill>
                <a:latin typeface="Segoe UI"/>
                <a:ea typeface="Calibri"/>
                <a:cs typeface="Times New Roman"/>
              </a:rPr>
              <a:t>Format de la forme</a:t>
            </a:r>
            <a:r>
              <a:rPr lang="fr-FR" sz="1200" b="0" i="0" noProof="1">
                <a:solidFill>
                  <a:schemeClr val="tx1"/>
                </a:solidFill>
                <a:latin typeface="Segoe UI"/>
                <a:ea typeface="Calibri"/>
                <a:cs typeface="Times New Roman"/>
              </a:rPr>
              <a:t>.</a:t>
            </a:r>
          </a:p>
          <a:p>
            <a:pPr marL="457200" marR="0" indent="0" algn="l" defTabSz="914400">
              <a:lnSpc>
                <a:spcPct val="115000"/>
              </a:lnSpc>
              <a:spcBef>
                <a:spcPts val="600"/>
              </a:spcBef>
              <a:spcAft>
                <a:spcPts val="0"/>
              </a:spcAft>
              <a:buNone/>
            </a:pPr>
            <a:r>
              <a:rPr lang="fr-FR" sz="1200" b="0" i="0" noProof="1">
                <a:solidFill>
                  <a:schemeClr val="tx1"/>
                </a:solidFill>
                <a:latin typeface="Segoe UI"/>
                <a:ea typeface="Calibri"/>
                <a:cs typeface="Times New Roman"/>
              </a:rPr>
              <a:t> </a:t>
            </a:r>
          </a:p>
          <a:p>
            <a:pPr marL="228600" marR="0" indent="0" algn="l" defTabSz="914400">
              <a:lnSpc>
                <a:spcPct val="115000"/>
              </a:lnSpc>
              <a:spcBef>
                <a:spcPts val="600"/>
              </a:spcBef>
              <a:spcAft>
                <a:spcPts val="0"/>
              </a:spcAft>
              <a:buNone/>
            </a:pPr>
            <a:r>
              <a:rPr lang="fr-FR" sz="1200" b="0" i="0" noProof="1">
                <a:solidFill>
                  <a:schemeClr val="tx1"/>
                </a:solidFill>
                <a:latin typeface="Segoe UI"/>
                <a:ea typeface="Calibri"/>
                <a:cs typeface="Times New Roman"/>
              </a:rPr>
              <a:t>Pour reproduire les effets d’arrière-plan de cette diapositive, procédez comme suit : </a:t>
            </a:r>
          </a:p>
          <a:p>
            <a:pPr marL="347472" marR="0" indent="-347472" algn="l" defTabSz="914400">
              <a:lnSpc>
                <a:spcPct val="115000"/>
              </a:lnSpc>
              <a:spcBef>
                <a:spcPts val="600"/>
              </a:spcBef>
              <a:spcAft>
                <a:spcPts val="0"/>
              </a:spcAft>
              <a:buFont typeface="Calibri"/>
              <a:buAutoNum type="arabicPeriod"/>
            </a:pPr>
            <a:r>
              <a:rPr lang="fr-FR" sz="1200" b="0" i="0" noProof="1">
                <a:solidFill>
                  <a:srgbClr val="000000"/>
                </a:solidFill>
                <a:latin typeface="Segoe UI"/>
                <a:ea typeface="Times New Roman"/>
                <a:cs typeface="Times New Roman"/>
              </a:rPr>
              <a:t>Sous l’onglet </a:t>
            </a:r>
            <a:r>
              <a:rPr lang="fr-FR" sz="1200" b="1" i="0" noProof="1">
                <a:solidFill>
                  <a:srgbClr val="000000"/>
                </a:solidFill>
                <a:latin typeface="Segoe UI"/>
                <a:ea typeface="Times New Roman"/>
                <a:cs typeface="Times New Roman"/>
              </a:rPr>
              <a:t>Création</a:t>
            </a:r>
            <a:r>
              <a:rPr lang="fr-FR" sz="1200" b="0" i="0" noProof="1">
                <a:solidFill>
                  <a:srgbClr val="000000"/>
                </a:solidFill>
                <a:latin typeface="Segoe UI"/>
                <a:ea typeface="Times New Roman"/>
                <a:cs typeface="Times New Roman"/>
              </a:rPr>
              <a:t>, cliquez sur la flèche située dans le coin inférieur droit du groupe </a:t>
            </a:r>
            <a:r>
              <a:rPr lang="fr-FR" sz="1200" b="1" i="0" noProof="1">
                <a:solidFill>
                  <a:srgbClr val="000000"/>
                </a:solidFill>
                <a:latin typeface="Segoe UI"/>
                <a:ea typeface="Times New Roman"/>
                <a:cs typeface="Times New Roman"/>
              </a:rPr>
              <a:t>Arrière-plan</a:t>
            </a:r>
            <a:r>
              <a:rPr lang="fr-FR" sz="1200" b="0" i="0" noProof="1">
                <a:solidFill>
                  <a:srgbClr val="000000"/>
                </a:solidFill>
                <a:latin typeface="Segoe UI"/>
                <a:ea typeface="Times New Roman"/>
                <a:cs typeface="Times New Roman"/>
              </a:rPr>
              <a:t> pour ouvrir la boîte de dialogue </a:t>
            </a:r>
            <a:r>
              <a:rPr lang="fr-FR" sz="1200" b="1" i="0" noProof="1">
                <a:solidFill>
                  <a:srgbClr val="000000"/>
                </a:solidFill>
                <a:latin typeface="Segoe UI"/>
                <a:ea typeface="Times New Roman"/>
                <a:cs typeface="Times New Roman"/>
              </a:rPr>
              <a:t>Mise en forme de l’arrière-plan</a:t>
            </a:r>
            <a:r>
              <a:rPr lang="fr-FR" sz="1200" b="0" i="0" noProof="1">
                <a:solidFill>
                  <a:srgbClr val="000000"/>
                </a:solidFill>
                <a:latin typeface="Segoe UI"/>
                <a:ea typeface="Times New Roman"/>
                <a:cs typeface="Times New Roman"/>
              </a:rPr>
              <a:t>. </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Dans la boîte de dialogue Mise en forme de l’arrière-plan, cliquez sur </a:t>
            </a:r>
            <a:r>
              <a:rPr lang="fr-FR" sz="1200" b="1" i="0" noProof="1">
                <a:solidFill>
                  <a:schemeClr val="tx1"/>
                </a:solidFill>
                <a:latin typeface="Segoe UI"/>
                <a:ea typeface="Calibri"/>
                <a:cs typeface="Times New Roman"/>
              </a:rPr>
              <a:t>Remplissage</a:t>
            </a:r>
            <a:r>
              <a:rPr lang="fr-FR" sz="1200" b="0" i="0" noProof="1">
                <a:solidFill>
                  <a:schemeClr val="tx1"/>
                </a:solidFill>
                <a:latin typeface="Segoe UI"/>
                <a:ea typeface="Calibri"/>
                <a:cs typeface="Times New Roman"/>
              </a:rPr>
              <a:t> dans le volet gauche. Dans le volet droit, sous </a:t>
            </a:r>
            <a:r>
              <a:rPr lang="fr-FR" sz="1200" b="1" i="0" noProof="1">
                <a:solidFill>
                  <a:schemeClr val="tx1"/>
                </a:solidFill>
                <a:latin typeface="Segoe UI"/>
                <a:ea typeface="Calibri"/>
                <a:cs typeface="Times New Roman"/>
              </a:rPr>
              <a:t>Remplissage</a:t>
            </a:r>
            <a:r>
              <a:rPr lang="fr-FR" sz="1200" b="0" i="0" noProof="1">
                <a:solidFill>
                  <a:schemeClr val="tx1"/>
                </a:solidFill>
                <a:latin typeface="Segoe UI"/>
                <a:ea typeface="Calibri"/>
                <a:cs typeface="Times New Roman"/>
              </a:rPr>
              <a:t>, sélectionnez </a:t>
            </a:r>
            <a:r>
              <a:rPr lang="fr-FR" sz="1200" b="1" i="0" noProof="1">
                <a:solidFill>
                  <a:schemeClr val="tx1"/>
                </a:solidFill>
                <a:latin typeface="Segoe UI"/>
                <a:ea typeface="Calibri"/>
                <a:cs typeface="Times New Roman"/>
              </a:rPr>
              <a:t>Remplissage dégradé</a:t>
            </a:r>
            <a:r>
              <a:rPr lang="fr-FR" sz="1200" b="0" i="0" noProof="1">
                <a:solidFill>
                  <a:schemeClr val="tx1"/>
                </a:solidFill>
                <a:latin typeface="Segoe UI"/>
                <a:ea typeface="Calibri"/>
                <a:cs typeface="Times New Roman"/>
              </a:rPr>
              <a:t>, puis procédez comme suit :</a:t>
            </a:r>
          </a:p>
          <a:p>
            <a:pPr marL="740664" marR="0" lvl="1" indent="-283464" algn="l" defTabSz="914400">
              <a:lnSpc>
                <a:spcPct val="115000"/>
              </a:lnSpc>
              <a:spcBef>
                <a:spcPts val="600"/>
              </a:spcBef>
              <a:spcAft>
                <a:spcPts val="0"/>
              </a:spcAft>
              <a:buFont typeface="Calibri"/>
              <a:buAutoNum type="alphaLcPeriod"/>
            </a:pPr>
            <a:r>
              <a:rPr lang="fr-FR" sz="1200" b="0" i="0" noProof="1">
                <a:solidFill>
                  <a:schemeClr val="tx1"/>
                </a:solidFill>
                <a:latin typeface="Segoe UI"/>
                <a:ea typeface="Calibri"/>
                <a:cs typeface="Times New Roman"/>
              </a:rPr>
              <a:t>Type : </a:t>
            </a:r>
            <a:r>
              <a:rPr lang="fr-FR" sz="1200" b="1" i="0" noProof="1">
                <a:solidFill>
                  <a:schemeClr val="tx1"/>
                </a:solidFill>
                <a:latin typeface="Segoe UI"/>
                <a:ea typeface="Calibri"/>
                <a:cs typeface="Times New Roman"/>
              </a:rPr>
              <a:t>Linéaire</a:t>
            </a:r>
            <a:r>
              <a:rPr lang="fr-FR" sz="1200" b="0" i="0" noProof="1">
                <a:solidFill>
                  <a:schemeClr val="tx1"/>
                </a:solidFill>
                <a:latin typeface="Segoe UI"/>
                <a:ea typeface="Calibri"/>
                <a:cs typeface="Times New Roman"/>
              </a:rPr>
              <a:t>.</a:t>
            </a:r>
          </a:p>
          <a:p>
            <a:pPr marL="740664" marR="0" lvl="1" indent="-283464" algn="l" defTabSz="914400">
              <a:lnSpc>
                <a:spcPct val="115000"/>
              </a:lnSpc>
              <a:spcBef>
                <a:spcPts val="600"/>
              </a:spcBef>
              <a:spcAft>
                <a:spcPts val="0"/>
              </a:spcAft>
              <a:buFont typeface="Calibri"/>
              <a:buAutoNum type="alphaLcPeriod"/>
            </a:pPr>
            <a:r>
              <a:rPr lang="fr-FR" sz="1200" b="0" i="0" noProof="1">
                <a:solidFill>
                  <a:schemeClr val="tx1"/>
                </a:solidFill>
                <a:latin typeface="Segoe UI"/>
                <a:ea typeface="Calibri"/>
                <a:cs typeface="Times New Roman"/>
              </a:rPr>
              <a:t>Orientation : </a:t>
            </a:r>
            <a:r>
              <a:rPr lang="fr-FR" sz="1200" b="1" i="0" noProof="1">
                <a:solidFill>
                  <a:schemeClr val="tx1"/>
                </a:solidFill>
                <a:latin typeface="Segoe UI"/>
                <a:ea typeface="Calibri"/>
                <a:cs typeface="Times New Roman"/>
              </a:rPr>
              <a:t>Linéaire vers le haut</a:t>
            </a:r>
            <a:r>
              <a:rPr lang="fr-FR" sz="1200" b="0" i="0" noProof="1">
                <a:solidFill>
                  <a:schemeClr val="tx1"/>
                </a:solidFill>
                <a:latin typeface="Segoe UI"/>
                <a:ea typeface="Calibri"/>
                <a:cs typeface="Times New Roman"/>
              </a:rPr>
              <a:t> (seconde ligne, deuxième option à partir de la gauche). </a:t>
            </a:r>
          </a:p>
          <a:p>
            <a:pPr marL="740664" marR="0" lvl="1" indent="-283464" algn="l" defTabSz="914400">
              <a:lnSpc>
                <a:spcPct val="115000"/>
              </a:lnSpc>
              <a:spcBef>
                <a:spcPts val="600"/>
              </a:spcBef>
              <a:spcAft>
                <a:spcPts val="0"/>
              </a:spcAft>
              <a:buFont typeface="Calibri"/>
              <a:buAutoNum type="alphaLcPeriod"/>
            </a:pPr>
            <a:r>
              <a:rPr lang="fr-FR" sz="1200" b="0" i="0" noProof="1">
                <a:solidFill>
                  <a:schemeClr val="tx1"/>
                </a:solidFill>
                <a:latin typeface="Segoe UI"/>
                <a:ea typeface="Calibri"/>
                <a:cs typeface="Times New Roman"/>
              </a:rPr>
              <a:t>Angle</a:t>
            </a:r>
            <a:r>
              <a:rPr lang="fr-FR" sz="1200" b="1" i="0" noProof="1">
                <a:solidFill>
                  <a:schemeClr val="tx1"/>
                </a:solidFill>
                <a:latin typeface="Segoe UI"/>
                <a:ea typeface="Calibri"/>
                <a:cs typeface="Times New Roman"/>
              </a:rPr>
              <a:t> :</a:t>
            </a:r>
            <a:r>
              <a:rPr lang="fr-FR" sz="1200" b="0" i="0" noProof="1">
                <a:solidFill>
                  <a:schemeClr val="tx1"/>
                </a:solidFill>
                <a:latin typeface="Segoe UI"/>
                <a:ea typeface="Calibri"/>
                <a:cs typeface="Times New Roman"/>
              </a:rPr>
              <a:t> </a:t>
            </a:r>
            <a:r>
              <a:rPr lang="fr-FR" sz="1200" b="1" i="0" noProof="1">
                <a:solidFill>
                  <a:schemeClr val="tx1"/>
                </a:solidFill>
                <a:latin typeface="Segoe UI"/>
                <a:ea typeface="Calibri"/>
                <a:cs typeface="Times New Roman"/>
              </a:rPr>
              <a:t>270 degrés</a:t>
            </a:r>
            <a:r>
              <a:rPr lang="fr-FR" sz="1200" b="0" i="0" noProof="1">
                <a:solidFill>
                  <a:schemeClr val="tx1"/>
                </a:solidFill>
                <a:latin typeface="Segoe UI"/>
                <a:ea typeface="Calibri"/>
                <a:cs typeface="Times New Roman"/>
              </a:rPr>
              <a:t>.</a:t>
            </a:r>
          </a:p>
          <a:p>
            <a:pPr marL="347472" marR="0" indent="-347472" algn="l" defTabSz="914400">
              <a:lnSpc>
                <a:spcPct val="115000"/>
              </a:lnSpc>
              <a:spcBef>
                <a:spcPts val="600"/>
              </a:spcBef>
              <a:spcAft>
                <a:spcPts val="0"/>
              </a:spcAft>
              <a:buFont typeface="Calibri"/>
              <a:buAutoNum type="arabicPeriod"/>
            </a:pPr>
            <a:r>
              <a:rPr lang="fr-FR" sz="1200" b="0" i="0" noProof="1">
                <a:solidFill>
                  <a:srgbClr val="000000"/>
                </a:solidFill>
                <a:latin typeface="Segoe UI"/>
                <a:ea typeface="Times New Roman"/>
                <a:cs typeface="Times New Roman"/>
              </a:rPr>
              <a:t>Sous </a:t>
            </a:r>
            <a:r>
              <a:rPr lang="fr-FR" sz="1200" b="1" i="0" noProof="1">
                <a:solidFill>
                  <a:srgbClr val="000000"/>
                </a:solidFill>
                <a:latin typeface="Segoe UI"/>
                <a:ea typeface="Times New Roman"/>
                <a:cs typeface="Times New Roman"/>
              </a:rPr>
              <a:t>Points de dégradé</a:t>
            </a:r>
            <a:r>
              <a:rPr lang="fr-FR" sz="1200" b="0" i="0" noProof="1">
                <a:solidFill>
                  <a:srgbClr val="000000"/>
                </a:solidFill>
                <a:latin typeface="Segoe UI"/>
                <a:ea typeface="Times New Roman"/>
                <a:cs typeface="Times New Roman"/>
              </a:rPr>
              <a:t>, cliquez sur </a:t>
            </a:r>
            <a:r>
              <a:rPr lang="fr-FR" sz="1200" b="1" i="0" noProof="1">
                <a:solidFill>
                  <a:srgbClr val="000000"/>
                </a:solidFill>
                <a:latin typeface="Segoe UI"/>
                <a:ea typeface="Times New Roman"/>
                <a:cs typeface="Times New Roman"/>
              </a:rPr>
              <a:t>Ajouter un point de dégradé</a:t>
            </a:r>
            <a:r>
              <a:rPr lang="fr-FR" sz="1200" b="0" i="0" noProof="1">
                <a:solidFill>
                  <a:srgbClr val="000000"/>
                </a:solidFill>
                <a:latin typeface="Segoe UI"/>
                <a:ea typeface="Times New Roman"/>
                <a:cs typeface="Times New Roman"/>
              </a:rPr>
              <a:t> ou </a:t>
            </a:r>
            <a:r>
              <a:rPr lang="fr-FR" sz="1200" b="1" i="0" noProof="1">
                <a:solidFill>
                  <a:srgbClr val="000000"/>
                </a:solidFill>
                <a:latin typeface="Segoe UI"/>
                <a:ea typeface="Times New Roman"/>
                <a:cs typeface="Times New Roman"/>
              </a:rPr>
              <a:t>Supprimer le point de dégradé</a:t>
            </a:r>
            <a:r>
              <a:rPr lang="fr-FR" sz="1200" b="0" i="0" noProof="1">
                <a:solidFill>
                  <a:srgbClr val="000000"/>
                </a:solidFill>
                <a:latin typeface="Segoe UI"/>
                <a:ea typeface="Times New Roman"/>
                <a:cs typeface="Times New Roman"/>
              </a:rPr>
              <a:t> jusqu’à ce que quatre points apparaissent sur le curseur.</a:t>
            </a:r>
          </a:p>
          <a:p>
            <a:pPr marL="740664" marR="0" lvl="1" indent="-283464" algn="l" defTabSz="914400">
              <a:lnSpc>
                <a:spcPct val="115000"/>
              </a:lnSpc>
              <a:spcBef>
                <a:spcPts val="600"/>
              </a:spcBef>
              <a:spcAft>
                <a:spcPts val="0"/>
              </a:spcAft>
              <a:buFont typeface="Calibri"/>
              <a:buAutoNum type="alphaLcPeriod"/>
            </a:pPr>
            <a:r>
              <a:rPr lang="fr-FR" sz="1200" b="0" i="0" noProof="1">
                <a:solidFill>
                  <a:schemeClr val="tx1"/>
                </a:solidFill>
                <a:latin typeface="Segoe UI"/>
                <a:ea typeface="Calibri"/>
                <a:cs typeface="Times New Roman"/>
              </a:rPr>
              <a:t>Sélectionnez le premier point sur le curseur, puis procédez comme suit :</a:t>
            </a:r>
          </a:p>
          <a:p>
            <a:pPr marL="1143000" marR="0" lvl="2" indent="-228600" algn="l" defTabSz="914400">
              <a:lnSpc>
                <a:spcPct val="115000"/>
              </a:lnSpc>
              <a:spcBef>
                <a:spcPts val="600"/>
              </a:spcBef>
              <a:spcAft>
                <a:spcPts val="0"/>
              </a:spcAft>
              <a:buFont typeface="Calibri"/>
              <a:buAutoNum type="romanLcPeriod"/>
            </a:pPr>
            <a:r>
              <a:rPr lang="fr-FR" sz="1200" b="0" i="0" noProof="1">
                <a:solidFill>
                  <a:schemeClr val="tx1"/>
                </a:solidFill>
                <a:latin typeface="Segoe UI"/>
                <a:ea typeface="Calibri"/>
                <a:cs typeface="Times New Roman"/>
              </a:rPr>
              <a:t>Dans la zone </a:t>
            </a:r>
            <a:r>
              <a:rPr lang="fr-FR" sz="1200" b="1" i="0" noProof="1">
                <a:solidFill>
                  <a:schemeClr val="tx1"/>
                </a:solidFill>
                <a:latin typeface="Segoe UI"/>
                <a:ea typeface="Calibri"/>
                <a:cs typeface="Times New Roman"/>
              </a:rPr>
              <a:t>Position</a:t>
            </a:r>
            <a:r>
              <a:rPr lang="fr-FR" sz="1200" b="0" i="0" noProof="1">
                <a:solidFill>
                  <a:schemeClr val="tx1"/>
                </a:solidFill>
                <a:latin typeface="Segoe UI"/>
                <a:ea typeface="Calibri"/>
                <a:cs typeface="Times New Roman"/>
              </a:rPr>
              <a:t>, entrez </a:t>
            </a:r>
            <a:r>
              <a:rPr lang="fr-FR" sz="1200" b="1" i="0" noProof="1">
                <a:solidFill>
                  <a:schemeClr val="tx1"/>
                </a:solidFill>
                <a:latin typeface="Segoe UI"/>
                <a:ea typeface="Calibri"/>
                <a:cs typeface="Times New Roman"/>
              </a:rPr>
              <a:t>0 %</a:t>
            </a:r>
            <a:r>
              <a:rPr lang="fr-FR" sz="1200" b="0" i="0" noProof="1">
                <a:solidFill>
                  <a:schemeClr val="tx1"/>
                </a:solidFill>
                <a:latin typeface="Segoe UI"/>
                <a:ea typeface="Calibri"/>
                <a:cs typeface="Times New Roman"/>
              </a:rPr>
              <a:t>.</a:t>
            </a:r>
          </a:p>
          <a:p>
            <a:pPr marL="1143000" marR="0" lvl="2" indent="-228600" algn="l" defTabSz="914400">
              <a:lnSpc>
                <a:spcPct val="115000"/>
              </a:lnSpc>
              <a:spcBef>
                <a:spcPts val="600"/>
              </a:spcBef>
              <a:spcAft>
                <a:spcPts val="0"/>
              </a:spcAft>
              <a:buFont typeface="Calibri"/>
              <a:buAutoNum type="romanLcPeriod"/>
            </a:pPr>
            <a:r>
              <a:rPr lang="fr-FR" sz="1200" b="0" i="0" noProof="1">
                <a:solidFill>
                  <a:schemeClr val="tx1"/>
                </a:solidFill>
                <a:latin typeface="Segoe UI"/>
                <a:ea typeface="Calibri"/>
                <a:cs typeface="Times New Roman"/>
              </a:rPr>
              <a:t>Cliquez sur le bouton en regard de l’option </a:t>
            </a:r>
            <a:r>
              <a:rPr lang="fr-FR" sz="1200" b="1" i="0" noProof="1">
                <a:solidFill>
                  <a:schemeClr val="tx1"/>
                </a:solidFill>
                <a:latin typeface="Segoe UI"/>
                <a:ea typeface="Calibri"/>
                <a:cs typeface="Times New Roman"/>
              </a:rPr>
              <a:t>Couleur</a:t>
            </a:r>
            <a:r>
              <a:rPr lang="fr-FR" sz="1200" b="0" i="0" noProof="1">
                <a:solidFill>
                  <a:schemeClr val="tx1"/>
                </a:solidFill>
                <a:latin typeface="Segoe UI"/>
                <a:ea typeface="Calibri"/>
                <a:cs typeface="Times New Roman"/>
              </a:rPr>
              <a:t>, puis, sous </a:t>
            </a:r>
            <a:r>
              <a:rPr lang="fr-FR" sz="1200" b="1" i="0" noProof="1">
                <a:solidFill>
                  <a:schemeClr val="tx1"/>
                </a:solidFill>
                <a:latin typeface="Segoe UI"/>
                <a:ea typeface="Calibri"/>
                <a:cs typeface="Times New Roman"/>
              </a:rPr>
              <a:t>Couleurs du thème</a:t>
            </a:r>
            <a:r>
              <a:rPr lang="fr-FR" sz="1200" b="0" i="0" noProof="1">
                <a:solidFill>
                  <a:schemeClr val="tx1"/>
                </a:solidFill>
                <a:latin typeface="Segoe UI"/>
                <a:ea typeface="Calibri"/>
                <a:cs typeface="Times New Roman"/>
              </a:rPr>
              <a:t>, cliquez sur </a:t>
            </a:r>
            <a:r>
              <a:rPr lang="fr-FR" sz="1200" b="1" i="0" noProof="1">
                <a:solidFill>
                  <a:schemeClr val="tx1"/>
                </a:solidFill>
                <a:latin typeface="Segoe UI"/>
                <a:ea typeface="Calibri"/>
                <a:cs typeface="Times New Roman"/>
              </a:rPr>
              <a:t>Bleu gris, Texte 2, plus clair 80 %</a:t>
            </a:r>
            <a:r>
              <a:rPr lang="fr-FR" sz="1200" b="0" i="0" noProof="1">
                <a:solidFill>
                  <a:schemeClr val="tx1"/>
                </a:solidFill>
                <a:latin typeface="Segoe UI"/>
                <a:ea typeface="Calibri"/>
                <a:cs typeface="Times New Roman"/>
              </a:rPr>
              <a:t> (seconde ligne, quatrième option à partir de la gauche).</a:t>
            </a:r>
          </a:p>
          <a:p>
            <a:pPr marL="740664" marR="0" lvl="1" indent="-283464" algn="l" defTabSz="914400">
              <a:lnSpc>
                <a:spcPct val="115000"/>
              </a:lnSpc>
              <a:spcBef>
                <a:spcPts val="600"/>
              </a:spcBef>
              <a:spcAft>
                <a:spcPts val="0"/>
              </a:spcAft>
              <a:buFont typeface="Calibri"/>
              <a:buAutoNum type="alphaLcPeriod"/>
            </a:pPr>
            <a:r>
              <a:rPr lang="fr-FR" sz="1200" b="0" i="0" noProof="1">
                <a:solidFill>
                  <a:schemeClr val="tx1"/>
                </a:solidFill>
                <a:latin typeface="Segoe UI"/>
                <a:ea typeface="Calibri"/>
                <a:cs typeface="Times New Roman"/>
              </a:rPr>
              <a:t>Sélectionnez le deuxième point sur le curseur, puis procédez comme suit : </a:t>
            </a:r>
          </a:p>
          <a:p>
            <a:pPr marL="1143000" marR="0" lvl="2" indent="-228600" algn="l" defTabSz="914400">
              <a:lnSpc>
                <a:spcPct val="115000"/>
              </a:lnSpc>
              <a:spcBef>
                <a:spcPts val="600"/>
              </a:spcBef>
              <a:spcAft>
                <a:spcPts val="0"/>
              </a:spcAft>
              <a:buFont typeface="Calibri"/>
              <a:buAutoNum type="romanLcPeriod"/>
            </a:pPr>
            <a:r>
              <a:rPr lang="fr-FR" sz="1200" b="0" i="0" noProof="1">
                <a:solidFill>
                  <a:schemeClr val="tx1"/>
                </a:solidFill>
                <a:latin typeface="Segoe UI"/>
                <a:ea typeface="Calibri"/>
                <a:cs typeface="Times New Roman"/>
              </a:rPr>
              <a:t>Dans la zone </a:t>
            </a:r>
            <a:r>
              <a:rPr lang="fr-FR" sz="1200" b="1" i="0" noProof="1">
                <a:solidFill>
                  <a:schemeClr val="tx1"/>
                </a:solidFill>
                <a:latin typeface="Segoe UI"/>
                <a:ea typeface="Calibri"/>
                <a:cs typeface="Times New Roman"/>
              </a:rPr>
              <a:t>Position</a:t>
            </a:r>
            <a:r>
              <a:rPr lang="fr-FR" sz="1200" b="0" i="0" noProof="1">
                <a:solidFill>
                  <a:schemeClr val="tx1"/>
                </a:solidFill>
                <a:latin typeface="Segoe UI"/>
                <a:ea typeface="Calibri"/>
                <a:cs typeface="Times New Roman"/>
              </a:rPr>
              <a:t>, entrez </a:t>
            </a:r>
            <a:r>
              <a:rPr lang="fr-FR" sz="1200" b="1" i="0" noProof="1">
                <a:solidFill>
                  <a:schemeClr val="tx1"/>
                </a:solidFill>
                <a:latin typeface="Segoe UI"/>
                <a:ea typeface="Calibri"/>
                <a:cs typeface="Times New Roman"/>
              </a:rPr>
              <a:t>30 %</a:t>
            </a:r>
            <a:r>
              <a:rPr lang="fr-FR" sz="1200" b="0" i="0" noProof="1">
                <a:solidFill>
                  <a:schemeClr val="tx1"/>
                </a:solidFill>
                <a:latin typeface="Segoe UI"/>
                <a:ea typeface="Calibri"/>
                <a:cs typeface="Times New Roman"/>
              </a:rPr>
              <a:t>.</a:t>
            </a:r>
          </a:p>
          <a:p>
            <a:pPr marL="1143000" marR="0" lvl="2" indent="-228600" algn="l" defTabSz="914400">
              <a:lnSpc>
                <a:spcPct val="115000"/>
              </a:lnSpc>
              <a:spcBef>
                <a:spcPts val="600"/>
              </a:spcBef>
              <a:spcAft>
                <a:spcPts val="0"/>
              </a:spcAft>
              <a:buFont typeface="Calibri"/>
              <a:buAutoNum type="romanLcPeriod"/>
            </a:pPr>
            <a:r>
              <a:rPr lang="fr-FR" sz="1200" b="0" i="0" noProof="1">
                <a:solidFill>
                  <a:schemeClr val="tx1"/>
                </a:solidFill>
                <a:latin typeface="Segoe UI"/>
                <a:ea typeface="Calibri"/>
                <a:cs typeface="Times New Roman"/>
              </a:rPr>
              <a:t>Cliquez sur le bouton en regard de l’option </a:t>
            </a:r>
            <a:r>
              <a:rPr lang="fr-FR" sz="1200" b="1" i="0" noProof="1">
                <a:solidFill>
                  <a:schemeClr val="tx1"/>
                </a:solidFill>
                <a:latin typeface="Segoe UI"/>
                <a:ea typeface="Calibri"/>
                <a:cs typeface="Times New Roman"/>
              </a:rPr>
              <a:t>Couleur</a:t>
            </a:r>
            <a:r>
              <a:rPr lang="fr-FR" sz="1200" b="0" i="0" noProof="1">
                <a:solidFill>
                  <a:schemeClr val="tx1"/>
                </a:solidFill>
                <a:latin typeface="Segoe UI"/>
                <a:ea typeface="Calibri"/>
                <a:cs typeface="Times New Roman"/>
              </a:rPr>
              <a:t>, puis, sous </a:t>
            </a:r>
            <a:r>
              <a:rPr lang="fr-FR" sz="1200" b="1" i="0" noProof="1">
                <a:solidFill>
                  <a:schemeClr val="tx1"/>
                </a:solidFill>
                <a:latin typeface="Segoe UI"/>
                <a:ea typeface="Calibri"/>
                <a:cs typeface="Times New Roman"/>
              </a:rPr>
              <a:t>Couleurs du thème</a:t>
            </a:r>
            <a:r>
              <a:rPr lang="fr-FR" sz="1200" b="0" i="0" noProof="1">
                <a:solidFill>
                  <a:schemeClr val="tx1"/>
                </a:solidFill>
                <a:latin typeface="Segoe UI"/>
                <a:ea typeface="Calibri"/>
                <a:cs typeface="Times New Roman"/>
              </a:rPr>
              <a:t>, cliquez sur </a:t>
            </a:r>
            <a:r>
              <a:rPr lang="fr-FR" sz="1200" b="1" i="0" noProof="1">
                <a:solidFill>
                  <a:schemeClr val="tx1"/>
                </a:solidFill>
                <a:latin typeface="Segoe UI"/>
                <a:ea typeface="Calibri"/>
                <a:cs typeface="Times New Roman"/>
              </a:rPr>
              <a:t>Blanc, Arrière-plan 1</a:t>
            </a:r>
            <a:r>
              <a:rPr lang="fr-FR" sz="1200" b="0" i="0" noProof="1">
                <a:solidFill>
                  <a:schemeClr val="tx1"/>
                </a:solidFill>
                <a:latin typeface="Segoe UI"/>
                <a:ea typeface="Calibri"/>
                <a:cs typeface="Times New Roman"/>
              </a:rPr>
              <a:t> (première ligne, première option à partir de la gauche).</a:t>
            </a:r>
          </a:p>
          <a:p>
            <a:pPr marL="740664" marR="0" lvl="1" indent="-283464" algn="l" defTabSz="914400">
              <a:lnSpc>
                <a:spcPct val="115000"/>
              </a:lnSpc>
              <a:spcBef>
                <a:spcPts val="600"/>
              </a:spcBef>
              <a:spcAft>
                <a:spcPts val="0"/>
              </a:spcAft>
              <a:buFont typeface="Calibri"/>
              <a:buAutoNum type="alphaLcPeriod"/>
            </a:pPr>
            <a:r>
              <a:rPr lang="fr-FR" sz="1200" b="0" i="0" noProof="1">
                <a:solidFill>
                  <a:schemeClr val="tx1"/>
                </a:solidFill>
                <a:latin typeface="Segoe UI"/>
                <a:ea typeface="Calibri"/>
                <a:cs typeface="Times New Roman"/>
              </a:rPr>
              <a:t>Sélectionnez le troisième point sur le curseur, puis procédez comme suit : </a:t>
            </a:r>
          </a:p>
          <a:p>
            <a:pPr marL="1143000" marR="0" lvl="2" indent="-228600" algn="l" defTabSz="914400">
              <a:lnSpc>
                <a:spcPct val="115000"/>
              </a:lnSpc>
              <a:spcBef>
                <a:spcPts val="600"/>
              </a:spcBef>
              <a:spcAft>
                <a:spcPts val="0"/>
              </a:spcAft>
              <a:buFont typeface="Calibri"/>
              <a:buAutoNum type="romanLcPeriod"/>
            </a:pPr>
            <a:r>
              <a:rPr lang="fr-FR" sz="1200" b="0" i="0" noProof="1">
                <a:solidFill>
                  <a:schemeClr val="tx1"/>
                </a:solidFill>
                <a:latin typeface="Segoe UI"/>
                <a:ea typeface="Calibri"/>
                <a:cs typeface="Times New Roman"/>
              </a:rPr>
              <a:t>Dans la zone </a:t>
            </a:r>
            <a:r>
              <a:rPr lang="fr-FR" sz="1200" b="1" i="0" noProof="1">
                <a:solidFill>
                  <a:schemeClr val="tx1"/>
                </a:solidFill>
                <a:latin typeface="Segoe UI"/>
                <a:ea typeface="Calibri"/>
                <a:cs typeface="Times New Roman"/>
              </a:rPr>
              <a:t>Position</a:t>
            </a:r>
            <a:r>
              <a:rPr lang="fr-FR" sz="1200" b="0" i="0" noProof="1">
                <a:solidFill>
                  <a:schemeClr val="tx1"/>
                </a:solidFill>
                <a:latin typeface="Segoe UI"/>
                <a:ea typeface="Calibri"/>
                <a:cs typeface="Times New Roman"/>
              </a:rPr>
              <a:t>, entrez </a:t>
            </a:r>
            <a:r>
              <a:rPr lang="fr-FR" sz="1200" b="1" i="0" noProof="1">
                <a:solidFill>
                  <a:schemeClr val="tx1"/>
                </a:solidFill>
                <a:latin typeface="Segoe UI"/>
                <a:ea typeface="Calibri"/>
                <a:cs typeface="Times New Roman"/>
              </a:rPr>
              <a:t>70 %</a:t>
            </a:r>
            <a:r>
              <a:rPr lang="fr-FR" sz="1200" b="0" i="0" noProof="1">
                <a:solidFill>
                  <a:schemeClr val="tx1"/>
                </a:solidFill>
                <a:latin typeface="Segoe UI"/>
                <a:ea typeface="Calibri"/>
                <a:cs typeface="Times New Roman"/>
              </a:rPr>
              <a:t>.</a:t>
            </a:r>
          </a:p>
          <a:p>
            <a:pPr marL="1143000" marR="0" lvl="2" indent="-228600" algn="l" defTabSz="914400">
              <a:lnSpc>
                <a:spcPct val="115000"/>
              </a:lnSpc>
              <a:spcBef>
                <a:spcPts val="600"/>
              </a:spcBef>
              <a:spcAft>
                <a:spcPts val="0"/>
              </a:spcAft>
              <a:buFont typeface="Calibri"/>
              <a:buAutoNum type="romanLcPeriod"/>
            </a:pPr>
            <a:r>
              <a:rPr lang="fr-FR" sz="1200" b="0" i="0" noProof="1">
                <a:solidFill>
                  <a:schemeClr val="tx1"/>
                </a:solidFill>
                <a:latin typeface="Segoe UI"/>
                <a:ea typeface="Calibri"/>
                <a:cs typeface="Times New Roman"/>
              </a:rPr>
              <a:t>Cliquez sur le bouton en regard de l’option </a:t>
            </a:r>
            <a:r>
              <a:rPr lang="fr-FR" sz="1200" b="1" i="0" noProof="1">
                <a:solidFill>
                  <a:schemeClr val="tx1"/>
                </a:solidFill>
                <a:latin typeface="Segoe UI"/>
                <a:ea typeface="Calibri"/>
                <a:cs typeface="Times New Roman"/>
              </a:rPr>
              <a:t>Couleur</a:t>
            </a:r>
            <a:r>
              <a:rPr lang="fr-FR" sz="1200" b="0" i="0" noProof="1">
                <a:solidFill>
                  <a:schemeClr val="tx1"/>
                </a:solidFill>
                <a:latin typeface="Segoe UI"/>
                <a:ea typeface="Calibri"/>
                <a:cs typeface="Times New Roman"/>
              </a:rPr>
              <a:t>, puis, sous </a:t>
            </a:r>
            <a:r>
              <a:rPr lang="fr-FR" sz="1200" b="1" i="0" noProof="1">
                <a:solidFill>
                  <a:schemeClr val="tx1"/>
                </a:solidFill>
                <a:latin typeface="Segoe UI"/>
                <a:ea typeface="Calibri"/>
                <a:cs typeface="Times New Roman"/>
              </a:rPr>
              <a:t>Couleurs du thème</a:t>
            </a:r>
            <a:r>
              <a:rPr lang="fr-FR" sz="1200" b="0" i="0" noProof="1">
                <a:solidFill>
                  <a:schemeClr val="tx1"/>
                </a:solidFill>
                <a:latin typeface="Segoe UI"/>
                <a:ea typeface="Calibri"/>
                <a:cs typeface="Times New Roman"/>
              </a:rPr>
              <a:t>, cliquez sur </a:t>
            </a:r>
            <a:r>
              <a:rPr lang="fr-FR" sz="1200" b="1" i="0" noProof="1">
                <a:solidFill>
                  <a:schemeClr val="tx1"/>
                </a:solidFill>
                <a:latin typeface="Segoe UI"/>
                <a:ea typeface="Calibri"/>
                <a:cs typeface="Times New Roman"/>
              </a:rPr>
              <a:t>Blanc, Arrière-plan 1</a:t>
            </a:r>
            <a:r>
              <a:rPr lang="fr-FR" sz="1200" b="0" i="0" noProof="1">
                <a:solidFill>
                  <a:schemeClr val="tx1"/>
                </a:solidFill>
                <a:latin typeface="Segoe UI"/>
                <a:ea typeface="Calibri"/>
                <a:cs typeface="Times New Roman"/>
              </a:rPr>
              <a:t> (première ligne, première option à partir de la gauche).</a:t>
            </a:r>
          </a:p>
          <a:p>
            <a:pPr marL="740664" marR="0" lvl="1" indent="-283464" algn="l" defTabSz="914400">
              <a:lnSpc>
                <a:spcPct val="115000"/>
              </a:lnSpc>
              <a:spcBef>
                <a:spcPts val="600"/>
              </a:spcBef>
              <a:spcAft>
                <a:spcPts val="0"/>
              </a:spcAft>
              <a:buFont typeface="Calibri"/>
              <a:buAutoNum type="alphaLcPeriod"/>
            </a:pPr>
            <a:r>
              <a:rPr lang="fr-FR" sz="1200" b="0" i="0" noProof="1">
                <a:solidFill>
                  <a:schemeClr val="tx1"/>
                </a:solidFill>
                <a:latin typeface="Segoe UI"/>
                <a:ea typeface="Calibri"/>
                <a:cs typeface="Times New Roman"/>
              </a:rPr>
              <a:t>Sélectionnez le quatrième point sur le curseur, puis procédez comme suit : </a:t>
            </a:r>
          </a:p>
          <a:p>
            <a:pPr marL="1143000" marR="0" lvl="2" indent="-228600" algn="l" defTabSz="914400">
              <a:lnSpc>
                <a:spcPct val="115000"/>
              </a:lnSpc>
              <a:spcBef>
                <a:spcPts val="600"/>
              </a:spcBef>
              <a:spcAft>
                <a:spcPts val="0"/>
              </a:spcAft>
              <a:buFont typeface="Calibri"/>
              <a:buAutoNum type="romanLcPeriod"/>
            </a:pPr>
            <a:r>
              <a:rPr lang="fr-FR" sz="1200" b="0" i="0" noProof="1">
                <a:solidFill>
                  <a:schemeClr val="tx1"/>
                </a:solidFill>
                <a:latin typeface="Segoe UI"/>
                <a:ea typeface="Calibri"/>
                <a:cs typeface="Times New Roman"/>
              </a:rPr>
              <a:t>Dans la zone </a:t>
            </a:r>
            <a:r>
              <a:rPr lang="fr-FR" sz="1200" b="1" i="0" noProof="1">
                <a:solidFill>
                  <a:schemeClr val="tx1"/>
                </a:solidFill>
                <a:latin typeface="Segoe UI"/>
                <a:ea typeface="Calibri"/>
                <a:cs typeface="Times New Roman"/>
              </a:rPr>
              <a:t>Position</a:t>
            </a:r>
            <a:r>
              <a:rPr lang="fr-FR" sz="1200" b="0" i="0" noProof="1">
                <a:solidFill>
                  <a:schemeClr val="tx1"/>
                </a:solidFill>
                <a:latin typeface="Segoe UI"/>
                <a:ea typeface="Calibri"/>
                <a:cs typeface="Times New Roman"/>
              </a:rPr>
              <a:t>, entrez </a:t>
            </a:r>
            <a:r>
              <a:rPr lang="fr-FR" sz="1200" b="1" i="0" noProof="1">
                <a:solidFill>
                  <a:schemeClr val="tx1"/>
                </a:solidFill>
                <a:latin typeface="Segoe UI"/>
                <a:ea typeface="Calibri"/>
                <a:cs typeface="Times New Roman"/>
              </a:rPr>
              <a:t>100 %</a:t>
            </a:r>
            <a:r>
              <a:rPr lang="fr-FR" sz="1200" b="0" i="0" noProof="1">
                <a:solidFill>
                  <a:schemeClr val="tx1"/>
                </a:solidFill>
                <a:latin typeface="Segoe UI"/>
                <a:ea typeface="Calibri"/>
                <a:cs typeface="Times New Roman"/>
              </a:rPr>
              <a:t>.</a:t>
            </a:r>
          </a:p>
          <a:p>
            <a:pPr marL="1143000" marR="0" lvl="2" indent="-228600" algn="l" defTabSz="914400">
              <a:lnSpc>
                <a:spcPct val="115000"/>
              </a:lnSpc>
              <a:spcBef>
                <a:spcPts val="600"/>
              </a:spcBef>
              <a:spcAft>
                <a:spcPts val="0"/>
              </a:spcAft>
              <a:buFont typeface="Calibri"/>
              <a:buAutoNum type="romanLcPeriod"/>
            </a:pPr>
            <a:r>
              <a:rPr lang="fr-FR" sz="1200" b="0" i="0" noProof="1">
                <a:solidFill>
                  <a:schemeClr val="tx1"/>
                </a:solidFill>
                <a:latin typeface="Segoe UI"/>
                <a:ea typeface="Calibri"/>
                <a:cs typeface="Times New Roman"/>
              </a:rPr>
              <a:t>Cliquez sur le bouton en regard de l’option </a:t>
            </a:r>
            <a:r>
              <a:rPr lang="fr-FR" sz="1200" b="1" i="0" noProof="1">
                <a:solidFill>
                  <a:schemeClr val="tx1"/>
                </a:solidFill>
                <a:latin typeface="Segoe UI"/>
                <a:ea typeface="Calibri"/>
                <a:cs typeface="Times New Roman"/>
              </a:rPr>
              <a:t>Couleur</a:t>
            </a:r>
            <a:r>
              <a:rPr lang="fr-FR" sz="1200" b="0" i="0" noProof="1">
                <a:solidFill>
                  <a:schemeClr val="tx1"/>
                </a:solidFill>
                <a:latin typeface="Segoe UI"/>
                <a:ea typeface="Calibri"/>
                <a:cs typeface="Times New Roman"/>
              </a:rPr>
              <a:t>, puis, sous </a:t>
            </a:r>
            <a:r>
              <a:rPr lang="fr-FR" sz="1200" b="1" i="0" noProof="1">
                <a:solidFill>
                  <a:schemeClr val="tx1"/>
                </a:solidFill>
                <a:latin typeface="Segoe UI"/>
                <a:ea typeface="Calibri"/>
                <a:cs typeface="Times New Roman"/>
              </a:rPr>
              <a:t>Couleurs du thème</a:t>
            </a:r>
            <a:r>
              <a:rPr lang="fr-FR" sz="1200" b="0" i="0" noProof="1">
                <a:solidFill>
                  <a:schemeClr val="tx1"/>
                </a:solidFill>
                <a:latin typeface="Segoe UI"/>
                <a:ea typeface="Calibri"/>
                <a:cs typeface="Times New Roman"/>
              </a:rPr>
              <a:t>, cliquez sur </a:t>
            </a:r>
            <a:r>
              <a:rPr lang="fr-FR" sz="1200" b="1" i="0" noProof="1">
                <a:solidFill>
                  <a:schemeClr val="tx1"/>
                </a:solidFill>
                <a:latin typeface="Segoe UI"/>
                <a:ea typeface="Calibri"/>
                <a:cs typeface="Times New Roman"/>
              </a:rPr>
              <a:t>Bleu gris, Texte 2, plus clair 60 %</a:t>
            </a:r>
            <a:r>
              <a:rPr lang="fr-FR" sz="1200" b="0" i="0" noProof="1">
                <a:solidFill>
                  <a:schemeClr val="tx1"/>
                </a:solidFill>
                <a:latin typeface="Segoe UI"/>
                <a:ea typeface="Calibri"/>
                <a:cs typeface="Times New Roman"/>
              </a:rPr>
              <a:t> (troisième ligne, quatrième option à partir de la gauche).</a:t>
            </a:r>
          </a:p>
          <a:p>
            <a:pPr marL="347472" marR="0" indent="-347472" algn="l" defTabSz="914400">
              <a:lnSpc>
                <a:spcPct val="115000"/>
              </a:lnSpc>
              <a:spcBef>
                <a:spcPts val="600"/>
              </a:spcBef>
              <a:spcAft>
                <a:spcPts val="0"/>
              </a:spcAft>
              <a:buFont typeface="Calibri"/>
              <a:buAutoNum type="arabicPeriod"/>
            </a:pPr>
            <a:r>
              <a:rPr lang="fr-FR" sz="1200" b="0" i="0" noProof="1">
                <a:solidFill>
                  <a:schemeClr val="tx1"/>
                </a:solidFill>
                <a:latin typeface="Segoe UI"/>
                <a:ea typeface="Calibri"/>
                <a:cs typeface="Times New Roman"/>
              </a:rPr>
              <a:t>Fermez la boîte de dialogue </a:t>
            </a:r>
            <a:r>
              <a:rPr lang="fr-FR" sz="1200" b="1" i="0" noProof="1">
                <a:solidFill>
                  <a:schemeClr val="tx1"/>
                </a:solidFill>
                <a:latin typeface="Segoe UI"/>
                <a:ea typeface="Calibri"/>
                <a:cs typeface="Times New Roman"/>
              </a:rPr>
              <a:t>Mise en forme de l’arrière-plan</a:t>
            </a:r>
            <a:r>
              <a:rPr lang="fr-FR" sz="1200" b="0" i="0" noProof="1">
                <a:solidFill>
                  <a:schemeClr val="tx1"/>
                </a:solidFill>
                <a:latin typeface="Segoe UI"/>
                <a:ea typeface="Calibri"/>
                <a:cs typeface="Times New Roman"/>
              </a:rPr>
              <a:t>.</a:t>
            </a:r>
          </a:p>
          <a:p>
            <a:pPr marL="0" algn="l" defTabSz="914400">
              <a:buNone/>
            </a:pPr>
            <a:endParaRPr lang="fr-FR" sz="1200" noProof="1"/>
          </a:p>
        </p:txBody>
      </p:sp>
      <p:sp>
        <p:nvSpPr>
          <p:cNvPr id="6" name="Slide Image Placeholder 5"/>
          <p:cNvSpPr>
            <a:spLocks noGrp="1" noRot="1" noChangeAspect="1"/>
          </p:cNvSpPr>
          <p:nvPr>
            <p:ph type="sldImg"/>
          </p:nvPr>
        </p:nvSpPr>
        <p:spPr>
          <a:xfrm>
            <a:off x="533400" y="460375"/>
            <a:ext cx="3144838" cy="2359025"/>
          </a:xfrm>
        </p:spPr>
      </p:sp>
    </p:spTree>
    <p:extLst>
      <p:ext uri="{BB962C8B-B14F-4D97-AF65-F5344CB8AC3E}">
        <p14:creationId xmlns:p14="http://schemas.microsoft.com/office/powerpoint/2010/main" val="3363856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fr-FR"/>
              <a:t>Modifiez le style du titre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a:p>
        </p:txBody>
      </p:sp>
      <p:sp>
        <p:nvSpPr>
          <p:cNvPr id="4" name="Date Placeholder 3"/>
          <p:cNvSpPr>
            <a:spLocks noGrp="1"/>
          </p:cNvSpPr>
          <p:nvPr>
            <p:ph type="dt" sz="half" idx="10"/>
          </p:nvPr>
        </p:nvSpPr>
        <p:spPr/>
        <p:txBody>
          <a:bodyPr/>
          <a:lstStyle/>
          <a:p>
            <a:fld id="{3EC9E21D-7491-4CCD-8774-2983A56E93AC}" type="datetime1">
              <a:rPr lang="en-US" smtClean="0">
                <a:solidFill>
                  <a:prstClr val="black">
                    <a:tint val="75000"/>
                  </a:prstClr>
                </a:solidFill>
              </a:rPr>
              <a:t>1/30/2018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Chantal LeBel, Cégep Limoilou</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F75B4CE-5129-41CA-A75E-F2AE589D1F47}" type="slidenum">
              <a:rPr lang="en-US" smtClean="0">
                <a:solidFill>
                  <a:prstClr val="black">
                    <a:tint val="75000"/>
                  </a:prstClr>
                </a:solidFill>
              </a:rPr>
              <a:pPr/>
              <a:t>‹N°›</a:t>
            </a:fld>
            <a:endParaRPr lang="en-US" dirty="0">
              <a:solidFill>
                <a:prstClr val="black">
                  <a:tint val="75000"/>
                </a:prstClr>
              </a:solidFill>
            </a:endParaRPr>
          </a:p>
        </p:txBody>
      </p:sp>
    </p:spTree>
    <p:extLst>
      <p:ext uri="{BB962C8B-B14F-4D97-AF65-F5344CB8AC3E}">
        <p14:creationId xmlns:p14="http://schemas.microsoft.com/office/powerpoint/2010/main" val="2231834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Vertical Text Placeholder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80D63F19-99D9-42A8-8298-1C6DB91D8DCC}" type="datetime1">
              <a:rPr lang="en-US" smtClean="0">
                <a:solidFill>
                  <a:prstClr val="black">
                    <a:tint val="75000"/>
                  </a:prstClr>
                </a:solidFill>
              </a:rPr>
              <a:t>1/30/2018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Chantal LeBel, Cégep Limoilou</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F75B4CE-5129-41CA-A75E-F2AE589D1F47}" type="slidenum">
              <a:rPr lang="en-US" smtClean="0">
                <a:solidFill>
                  <a:prstClr val="black">
                    <a:tint val="75000"/>
                  </a:prstClr>
                </a:solidFill>
              </a:rPr>
              <a:pPr/>
              <a:t>‹N°›</a:t>
            </a:fld>
            <a:endParaRPr lang="en-US" dirty="0">
              <a:solidFill>
                <a:prstClr val="black">
                  <a:tint val="75000"/>
                </a:prstClr>
              </a:solidFill>
            </a:endParaRPr>
          </a:p>
        </p:txBody>
      </p:sp>
    </p:spTree>
    <p:extLst>
      <p:ext uri="{BB962C8B-B14F-4D97-AF65-F5344CB8AC3E}">
        <p14:creationId xmlns:p14="http://schemas.microsoft.com/office/powerpoint/2010/main" val="32735706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fr-FR"/>
              <a:t>Modifiez le style du titre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D9DE3AC7-3BD0-4B23-9F32-0F0F10E5C895}" type="datetime1">
              <a:rPr lang="en-US" smtClean="0">
                <a:solidFill>
                  <a:prstClr val="black">
                    <a:tint val="75000"/>
                  </a:prstClr>
                </a:solidFill>
              </a:rPr>
              <a:t>1/30/2018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Chantal LeBel, Cégep Limoilou</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F75B4CE-5129-41CA-A75E-F2AE589D1F47}" type="slidenum">
              <a:rPr lang="en-US" smtClean="0">
                <a:solidFill>
                  <a:prstClr val="black">
                    <a:tint val="75000"/>
                  </a:prstClr>
                </a:solidFill>
              </a:rPr>
              <a:pPr/>
              <a:t>‹N°›</a:t>
            </a:fld>
            <a:endParaRPr lang="en-US" dirty="0">
              <a:solidFill>
                <a:prstClr val="black">
                  <a:tint val="75000"/>
                </a:prstClr>
              </a:solidFill>
            </a:endParaRPr>
          </a:p>
        </p:txBody>
      </p:sp>
    </p:spTree>
    <p:extLst>
      <p:ext uri="{BB962C8B-B14F-4D97-AF65-F5344CB8AC3E}">
        <p14:creationId xmlns:p14="http://schemas.microsoft.com/office/powerpoint/2010/main" val="22289517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176C8E29-D124-4242-B629-50E7B6372AA4}" type="datetime1">
              <a:rPr lang="en-US" smtClean="0">
                <a:solidFill>
                  <a:prstClr val="black">
                    <a:tint val="75000"/>
                  </a:prstClr>
                </a:solidFill>
              </a:rPr>
              <a:t>1/30/2018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Chantal LeBel, Cégep Limoilou</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F75B4CE-5129-41CA-A75E-F2AE589D1F47}" type="slidenum">
              <a:rPr lang="en-US" smtClean="0">
                <a:solidFill>
                  <a:prstClr val="black">
                    <a:tint val="75000"/>
                  </a:prstClr>
                </a:solidFill>
              </a:rPr>
              <a:pPr/>
              <a:t>‹N°›</a:t>
            </a:fld>
            <a:endParaRPr lang="en-US" dirty="0">
              <a:solidFill>
                <a:prstClr val="black">
                  <a:tint val="75000"/>
                </a:prstClr>
              </a:solidFill>
            </a:endParaRPr>
          </a:p>
        </p:txBody>
      </p:sp>
    </p:spTree>
    <p:extLst>
      <p:ext uri="{BB962C8B-B14F-4D97-AF65-F5344CB8AC3E}">
        <p14:creationId xmlns:p14="http://schemas.microsoft.com/office/powerpoint/2010/main" val="32269913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EC3082D8-9FB1-4D44-A8C6-E16DCE122061}" type="datetime1">
              <a:rPr lang="en-US" smtClean="0">
                <a:solidFill>
                  <a:prstClr val="black">
                    <a:tint val="75000"/>
                  </a:prstClr>
                </a:solidFill>
              </a:rPr>
              <a:t>1/30/2018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Chantal LeBel, Cégep Limoilou</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F75B4CE-5129-41CA-A75E-F2AE589D1F47}" type="slidenum">
              <a:rPr lang="en-US" smtClean="0">
                <a:solidFill>
                  <a:prstClr val="black">
                    <a:tint val="75000"/>
                  </a:prstClr>
                </a:solidFill>
              </a:rPr>
              <a:pPr/>
              <a:t>‹N°›</a:t>
            </a:fld>
            <a:endParaRPr lang="en-US" dirty="0">
              <a:solidFill>
                <a:prstClr val="black">
                  <a:tint val="75000"/>
                </a:prstClr>
              </a:solidFill>
            </a:endParaRPr>
          </a:p>
        </p:txBody>
      </p:sp>
    </p:spTree>
    <p:extLst>
      <p:ext uri="{BB962C8B-B14F-4D97-AF65-F5344CB8AC3E}">
        <p14:creationId xmlns:p14="http://schemas.microsoft.com/office/powerpoint/2010/main" val="2057354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Date Placeholder 4"/>
          <p:cNvSpPr>
            <a:spLocks noGrp="1"/>
          </p:cNvSpPr>
          <p:nvPr>
            <p:ph type="dt" sz="half" idx="10"/>
          </p:nvPr>
        </p:nvSpPr>
        <p:spPr/>
        <p:txBody>
          <a:bodyPr/>
          <a:lstStyle/>
          <a:p>
            <a:fld id="{C465D856-F85F-4AF1-BE3A-0B1322DB845C}" type="datetime1">
              <a:rPr lang="en-US" smtClean="0">
                <a:solidFill>
                  <a:prstClr val="black">
                    <a:tint val="75000"/>
                  </a:prstClr>
                </a:solidFill>
              </a:rPr>
              <a:t>1/30/2018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Chantal LeBel, Cégep Limoilou</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F75B4CE-5129-41CA-A75E-F2AE589D1F47}" type="slidenum">
              <a:rPr lang="en-US" smtClean="0">
                <a:solidFill>
                  <a:prstClr val="black">
                    <a:tint val="75000"/>
                  </a:prstClr>
                </a:solidFill>
              </a:rPr>
              <a:pPr/>
              <a:t>‹N°›</a:t>
            </a:fld>
            <a:endParaRPr lang="en-US" dirty="0">
              <a:solidFill>
                <a:prstClr val="black">
                  <a:tint val="75000"/>
                </a:prstClr>
              </a:solidFill>
            </a:endParaRPr>
          </a:p>
        </p:txBody>
      </p:sp>
    </p:spTree>
    <p:extLst>
      <p:ext uri="{BB962C8B-B14F-4D97-AF65-F5344CB8AC3E}">
        <p14:creationId xmlns:p14="http://schemas.microsoft.com/office/powerpoint/2010/main" val="1321776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Date Placeholder 6"/>
          <p:cNvSpPr>
            <a:spLocks noGrp="1"/>
          </p:cNvSpPr>
          <p:nvPr>
            <p:ph type="dt" sz="half" idx="10"/>
          </p:nvPr>
        </p:nvSpPr>
        <p:spPr/>
        <p:txBody>
          <a:bodyPr/>
          <a:lstStyle/>
          <a:p>
            <a:fld id="{90C1900C-0389-416E-8D3E-2D453E27C8EA}" type="datetime1">
              <a:rPr lang="en-US" smtClean="0">
                <a:solidFill>
                  <a:prstClr val="black">
                    <a:tint val="75000"/>
                  </a:prstClr>
                </a:solidFill>
              </a:rPr>
              <a:t>1/30/2018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r>
              <a:rPr lang="en-US">
                <a:solidFill>
                  <a:prstClr val="black">
                    <a:tint val="75000"/>
                  </a:prstClr>
                </a:solidFill>
              </a:rPr>
              <a:t>Chantal LeBel, Cégep Limoilou</a:t>
            </a: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FF75B4CE-5129-41CA-A75E-F2AE589D1F47}" type="slidenum">
              <a:rPr lang="en-US" smtClean="0">
                <a:solidFill>
                  <a:prstClr val="black">
                    <a:tint val="75000"/>
                  </a:prstClr>
                </a:solidFill>
              </a:rPr>
              <a:pPr/>
              <a:t>‹N°›</a:t>
            </a:fld>
            <a:endParaRPr lang="en-US" dirty="0">
              <a:solidFill>
                <a:prstClr val="black">
                  <a:tint val="75000"/>
                </a:prstClr>
              </a:solidFill>
            </a:endParaRPr>
          </a:p>
        </p:txBody>
      </p:sp>
    </p:spTree>
    <p:extLst>
      <p:ext uri="{BB962C8B-B14F-4D97-AF65-F5344CB8AC3E}">
        <p14:creationId xmlns:p14="http://schemas.microsoft.com/office/powerpoint/2010/main" val="2757845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Date Placeholder 2"/>
          <p:cNvSpPr>
            <a:spLocks noGrp="1"/>
          </p:cNvSpPr>
          <p:nvPr>
            <p:ph type="dt" sz="half" idx="10"/>
          </p:nvPr>
        </p:nvSpPr>
        <p:spPr/>
        <p:txBody>
          <a:bodyPr/>
          <a:lstStyle/>
          <a:p>
            <a:fld id="{DE246407-A304-4D98-B770-95F38CF2E676}" type="datetime1">
              <a:rPr lang="en-US" smtClean="0">
                <a:solidFill>
                  <a:prstClr val="black">
                    <a:tint val="75000"/>
                  </a:prstClr>
                </a:solidFill>
              </a:rPr>
              <a:t>1/30/2018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r>
              <a:rPr lang="en-US">
                <a:solidFill>
                  <a:prstClr val="black">
                    <a:tint val="75000"/>
                  </a:prstClr>
                </a:solidFill>
              </a:rPr>
              <a:t>Chantal LeBel, Cégep Limoilou</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FF75B4CE-5129-41CA-A75E-F2AE589D1F47}" type="slidenum">
              <a:rPr lang="en-US" smtClean="0">
                <a:solidFill>
                  <a:prstClr val="black">
                    <a:tint val="75000"/>
                  </a:prstClr>
                </a:solidFill>
              </a:rPr>
              <a:pPr/>
              <a:t>‹N°›</a:t>
            </a:fld>
            <a:endParaRPr lang="en-US" dirty="0">
              <a:solidFill>
                <a:prstClr val="black">
                  <a:tint val="75000"/>
                </a:prstClr>
              </a:solidFill>
            </a:endParaRPr>
          </a:p>
        </p:txBody>
      </p:sp>
    </p:spTree>
    <p:extLst>
      <p:ext uri="{BB962C8B-B14F-4D97-AF65-F5344CB8AC3E}">
        <p14:creationId xmlns:p14="http://schemas.microsoft.com/office/powerpoint/2010/main" val="2452569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133004-7613-453F-BC83-BA37E14918A6}" type="datetime1">
              <a:rPr lang="en-US" smtClean="0">
                <a:solidFill>
                  <a:prstClr val="black">
                    <a:tint val="75000"/>
                  </a:prstClr>
                </a:solidFill>
              </a:rPr>
              <a:t>1/30/2018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r>
              <a:rPr lang="en-US">
                <a:solidFill>
                  <a:prstClr val="black">
                    <a:tint val="75000"/>
                  </a:prstClr>
                </a:solidFill>
              </a:rPr>
              <a:t>Chantal LeBel, Cégep Limoilou</a:t>
            </a: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F75B4CE-5129-41CA-A75E-F2AE589D1F47}" type="slidenum">
              <a:rPr lang="en-US" smtClean="0">
                <a:solidFill>
                  <a:prstClr val="black">
                    <a:tint val="75000"/>
                  </a:prstClr>
                </a:solidFill>
              </a:rPr>
              <a:pPr/>
              <a:t>‹N°›</a:t>
            </a:fld>
            <a:endParaRPr lang="en-US" dirty="0">
              <a:solidFill>
                <a:prstClr val="black">
                  <a:tint val="75000"/>
                </a:prstClr>
              </a:solidFill>
            </a:endParaRPr>
          </a:p>
        </p:txBody>
      </p:sp>
    </p:spTree>
    <p:extLst>
      <p:ext uri="{BB962C8B-B14F-4D97-AF65-F5344CB8AC3E}">
        <p14:creationId xmlns:p14="http://schemas.microsoft.com/office/powerpoint/2010/main" val="9448273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p:cNvSpPr>
            <a:spLocks noGrp="1"/>
          </p:cNvSpPr>
          <p:nvPr>
            <p:ph type="dt" sz="half" idx="10"/>
          </p:nvPr>
        </p:nvSpPr>
        <p:spPr/>
        <p:txBody>
          <a:bodyPr/>
          <a:lstStyle/>
          <a:p>
            <a:fld id="{CB13C270-4C2D-4D20-BA9F-91C3F733756B}" type="datetime1">
              <a:rPr lang="en-US" smtClean="0">
                <a:solidFill>
                  <a:prstClr val="black">
                    <a:tint val="75000"/>
                  </a:prstClr>
                </a:solidFill>
              </a:rPr>
              <a:t>1/30/2018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Chantal LeBel, Cégep Limoilou</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F75B4CE-5129-41CA-A75E-F2AE589D1F47}" type="slidenum">
              <a:rPr lang="en-US" smtClean="0">
                <a:solidFill>
                  <a:prstClr val="black">
                    <a:tint val="75000"/>
                  </a:prstClr>
                </a:solidFill>
              </a:rPr>
              <a:pPr/>
              <a:t>‹N°›</a:t>
            </a:fld>
            <a:endParaRPr lang="en-US" dirty="0">
              <a:solidFill>
                <a:prstClr val="black">
                  <a:tint val="75000"/>
                </a:prstClr>
              </a:solidFill>
            </a:endParaRPr>
          </a:p>
        </p:txBody>
      </p:sp>
    </p:spTree>
    <p:extLst>
      <p:ext uri="{BB962C8B-B14F-4D97-AF65-F5344CB8AC3E}">
        <p14:creationId xmlns:p14="http://schemas.microsoft.com/office/powerpoint/2010/main" val="15041137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p:cNvSpPr>
            <a:spLocks noGrp="1"/>
          </p:cNvSpPr>
          <p:nvPr>
            <p:ph type="dt" sz="half" idx="10"/>
          </p:nvPr>
        </p:nvSpPr>
        <p:spPr/>
        <p:txBody>
          <a:bodyPr/>
          <a:lstStyle/>
          <a:p>
            <a:fld id="{A67D77E3-A4B9-4D08-8364-63B07CAD4038}" type="datetime1">
              <a:rPr lang="en-US" smtClean="0">
                <a:solidFill>
                  <a:prstClr val="black">
                    <a:tint val="75000"/>
                  </a:prstClr>
                </a:solidFill>
              </a:rPr>
              <a:t>1/30/2018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Chantal LeBel, Cégep Limoilou</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F75B4CE-5129-41CA-A75E-F2AE589D1F47}" type="slidenum">
              <a:rPr lang="en-US" smtClean="0">
                <a:solidFill>
                  <a:prstClr val="black">
                    <a:tint val="75000"/>
                  </a:prstClr>
                </a:solidFill>
              </a:rPr>
              <a:pPr/>
              <a:t>‹N°›</a:t>
            </a:fld>
            <a:endParaRPr lang="en-US" dirty="0">
              <a:solidFill>
                <a:prstClr val="black">
                  <a:tint val="75000"/>
                </a:prstClr>
              </a:solidFill>
            </a:endParaRPr>
          </a:p>
        </p:txBody>
      </p:sp>
    </p:spTree>
    <p:extLst>
      <p:ext uri="{BB962C8B-B14F-4D97-AF65-F5344CB8AC3E}">
        <p14:creationId xmlns:p14="http://schemas.microsoft.com/office/powerpoint/2010/main" val="28435185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Modifiez le style du titre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F1D4AE-E3D5-4DBF-ACF0-424202B0D2FA}" type="datetime1">
              <a:rPr lang="en-US" smtClean="0">
                <a:solidFill>
                  <a:prstClr val="black">
                    <a:tint val="75000"/>
                  </a:prstClr>
                </a:solidFill>
              </a:rPr>
              <a:t>1/30/2018</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solidFill>
                  <a:prstClr val="black">
                    <a:tint val="75000"/>
                  </a:prstClr>
                </a:solidFill>
              </a:rPr>
              <a:t>Chantal LeBel, Cégep Limoilou</a:t>
            </a: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75B4CE-5129-41CA-A75E-F2AE589D1F47}" type="slidenum">
              <a:rPr lang="en-US" smtClean="0">
                <a:solidFill>
                  <a:prstClr val="black">
                    <a:tint val="75000"/>
                  </a:prstClr>
                </a:solidFill>
              </a:rPr>
              <a:pPr/>
              <a:t>‹N°›</a:t>
            </a:fld>
            <a:endParaRPr lang="en-US" dirty="0">
              <a:solidFill>
                <a:prstClr val="black">
                  <a:tint val="75000"/>
                </a:prstClr>
              </a:solidFill>
            </a:endParaRPr>
          </a:p>
        </p:txBody>
      </p:sp>
    </p:spTree>
    <p:extLst>
      <p:ext uri="{BB962C8B-B14F-4D97-AF65-F5344CB8AC3E}">
        <p14:creationId xmlns:p14="http://schemas.microsoft.com/office/powerpoint/2010/main" val="4008097025"/>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media" Target="../media/media2.m4a"/><Relationship Id="rId13" Type="http://schemas.openxmlformats.org/officeDocument/2006/relationships/image" Target="../media/image2.png"/><Relationship Id="rId3" Type="http://schemas.openxmlformats.org/officeDocument/2006/relationships/video" Target="../media/media1.mp4"/><Relationship Id="rId7" Type="http://schemas.openxmlformats.org/officeDocument/2006/relationships/tags" Target="../tags/tag6.xml"/><Relationship Id="rId12" Type="http://schemas.openxmlformats.org/officeDocument/2006/relationships/image" Target="../media/image1.png"/><Relationship Id="rId2" Type="http://schemas.microsoft.com/office/2007/relationships/media" Target="../media/media1.mp4"/><Relationship Id="rId1" Type="http://schemas.openxmlformats.org/officeDocument/2006/relationships/tags" Target="../tags/tag2.xml"/><Relationship Id="rId6" Type="http://schemas.openxmlformats.org/officeDocument/2006/relationships/tags" Target="../tags/tag5.xml"/><Relationship Id="rId11" Type="http://schemas.openxmlformats.org/officeDocument/2006/relationships/notesSlide" Target="../notesSlides/notesSlide1.xml"/><Relationship Id="rId5" Type="http://schemas.openxmlformats.org/officeDocument/2006/relationships/tags" Target="../tags/tag4.xml"/><Relationship Id="rId10" Type="http://schemas.openxmlformats.org/officeDocument/2006/relationships/slideLayout" Target="../slideLayouts/slideLayout7.xml"/><Relationship Id="rId4" Type="http://schemas.openxmlformats.org/officeDocument/2006/relationships/tags" Target="../tags/tag3.xml"/><Relationship Id="rId9" Type="http://schemas.openxmlformats.org/officeDocument/2006/relationships/audio" Target="../media/media2.m4a"/></Relationships>
</file>

<file path=ppt/slides/_rels/slide10.xml.rels><?xml version="1.0" encoding="UTF-8" standalone="yes"?>
<Relationships xmlns="http://schemas.openxmlformats.org/package/2006/relationships"><Relationship Id="rId8" Type="http://schemas.openxmlformats.org/officeDocument/2006/relationships/audio" Target="../media/media11.m4a"/><Relationship Id="rId3" Type="http://schemas.openxmlformats.org/officeDocument/2006/relationships/tags" Target="../tags/tag57.xml"/><Relationship Id="rId7" Type="http://schemas.microsoft.com/office/2007/relationships/media" Target="../media/media11.m4a"/><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tags" Target="../tags/tag60.xml"/><Relationship Id="rId11" Type="http://schemas.openxmlformats.org/officeDocument/2006/relationships/image" Target="../media/image2.png"/><Relationship Id="rId5" Type="http://schemas.openxmlformats.org/officeDocument/2006/relationships/tags" Target="../tags/tag59.xml"/><Relationship Id="rId10" Type="http://schemas.openxmlformats.org/officeDocument/2006/relationships/image" Target="../media/image10.png"/><Relationship Id="rId4" Type="http://schemas.openxmlformats.org/officeDocument/2006/relationships/tags" Target="../tags/tag58.xml"/><Relationship Id="rId9"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tags" Target="../tags/tag66.xml"/><Relationship Id="rId3" Type="http://schemas.openxmlformats.org/officeDocument/2006/relationships/tags" Target="../tags/tag63.xml"/><Relationship Id="rId7" Type="http://schemas.openxmlformats.org/officeDocument/2006/relationships/audio" Target="../media/media12.m4a"/><Relationship Id="rId2" Type="http://schemas.openxmlformats.org/officeDocument/2006/relationships/tags" Target="../tags/tag62.xml"/><Relationship Id="rId1" Type="http://schemas.openxmlformats.org/officeDocument/2006/relationships/tags" Target="../tags/tag61.xml"/><Relationship Id="rId6" Type="http://schemas.microsoft.com/office/2007/relationships/media" Target="../media/media12.m4a"/><Relationship Id="rId11" Type="http://schemas.openxmlformats.org/officeDocument/2006/relationships/image" Target="../media/image2.png"/><Relationship Id="rId5" Type="http://schemas.openxmlformats.org/officeDocument/2006/relationships/tags" Target="../tags/tag65.xml"/><Relationship Id="rId10" Type="http://schemas.openxmlformats.org/officeDocument/2006/relationships/image" Target="../media/image11.png"/><Relationship Id="rId4" Type="http://schemas.openxmlformats.org/officeDocument/2006/relationships/tags" Target="../tags/tag64.xml"/><Relationship Id="rId9"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microsoft.com/office/2007/relationships/media" Target="../media/media14.m4a"/><Relationship Id="rId13" Type="http://schemas.openxmlformats.org/officeDocument/2006/relationships/image" Target="../media/image1.png"/><Relationship Id="rId3" Type="http://schemas.openxmlformats.org/officeDocument/2006/relationships/video" Target="../media/media13.mp4"/><Relationship Id="rId7" Type="http://schemas.openxmlformats.org/officeDocument/2006/relationships/tags" Target="../tags/tag71.xml"/><Relationship Id="rId12" Type="http://schemas.openxmlformats.org/officeDocument/2006/relationships/notesSlide" Target="../notesSlides/notesSlide2.xml"/><Relationship Id="rId2" Type="http://schemas.microsoft.com/office/2007/relationships/media" Target="../media/media13.mp4"/><Relationship Id="rId1" Type="http://schemas.openxmlformats.org/officeDocument/2006/relationships/tags" Target="../tags/tag67.xml"/><Relationship Id="rId6" Type="http://schemas.openxmlformats.org/officeDocument/2006/relationships/tags" Target="../tags/tag70.xml"/><Relationship Id="rId11" Type="http://schemas.openxmlformats.org/officeDocument/2006/relationships/slideLayout" Target="../slideLayouts/slideLayout7.xml"/><Relationship Id="rId5" Type="http://schemas.openxmlformats.org/officeDocument/2006/relationships/tags" Target="../tags/tag69.xml"/><Relationship Id="rId10" Type="http://schemas.openxmlformats.org/officeDocument/2006/relationships/tags" Target="../tags/tag72.xml"/><Relationship Id="rId4" Type="http://schemas.openxmlformats.org/officeDocument/2006/relationships/tags" Target="../tags/tag68.xml"/><Relationship Id="rId9" Type="http://schemas.openxmlformats.org/officeDocument/2006/relationships/audio" Target="../media/media14.m4a"/><Relationship Id="rId1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microsoft.com/office/2007/relationships/media" Target="../media/media3.m4a"/><Relationship Id="rId7" Type="http://schemas.openxmlformats.org/officeDocument/2006/relationships/image" Target="../media/image2.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Layout" Target="../slideLayouts/slideLayout2.xml"/><Relationship Id="rId5" Type="http://schemas.openxmlformats.org/officeDocument/2006/relationships/tags" Target="../tags/tag9.xml"/><Relationship Id="rId4" Type="http://schemas.openxmlformats.org/officeDocument/2006/relationships/audio" Target="../media/media3.m4a"/></Relationships>
</file>

<file path=ppt/slides/_rels/slide3.xml.rels><?xml version="1.0" encoding="UTF-8" standalone="yes"?>
<Relationships xmlns="http://schemas.openxmlformats.org/package/2006/relationships"><Relationship Id="rId3" Type="http://schemas.microsoft.com/office/2007/relationships/media" Target="../media/media4.m4a"/><Relationship Id="rId7" Type="http://schemas.openxmlformats.org/officeDocument/2006/relationships/image" Target="../media/image2.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slideLayout" Target="../slideLayouts/slideLayout2.xml"/><Relationship Id="rId5" Type="http://schemas.openxmlformats.org/officeDocument/2006/relationships/tags" Target="../tags/tag12.xml"/><Relationship Id="rId4" Type="http://schemas.openxmlformats.org/officeDocument/2006/relationships/audio" Target="../media/media4.m4a"/></Relationships>
</file>

<file path=ppt/slides/_rels/slide4.xml.rels><?xml version="1.0" encoding="UTF-8" standalone="yes"?>
<Relationships xmlns="http://schemas.openxmlformats.org/package/2006/relationships"><Relationship Id="rId8" Type="http://schemas.openxmlformats.org/officeDocument/2006/relationships/tags" Target="../tags/tag20.xml"/><Relationship Id="rId13" Type="http://schemas.openxmlformats.org/officeDocument/2006/relationships/image" Target="../media/image3.png"/><Relationship Id="rId3" Type="http://schemas.openxmlformats.org/officeDocument/2006/relationships/tags" Target="../tags/tag15.xml"/><Relationship Id="rId7" Type="http://schemas.openxmlformats.org/officeDocument/2006/relationships/tags" Target="../tags/tag19.xml"/><Relationship Id="rId12" Type="http://schemas.openxmlformats.org/officeDocument/2006/relationships/slideLayout" Target="../slideLayouts/slideLayout2.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tags" Target="../tags/tag18.xml"/><Relationship Id="rId11" Type="http://schemas.openxmlformats.org/officeDocument/2006/relationships/tags" Target="../tags/tag21.xml"/><Relationship Id="rId5" Type="http://schemas.openxmlformats.org/officeDocument/2006/relationships/tags" Target="../tags/tag17.xml"/><Relationship Id="rId10" Type="http://schemas.openxmlformats.org/officeDocument/2006/relationships/audio" Target="../media/media5.m4a"/><Relationship Id="rId4" Type="http://schemas.openxmlformats.org/officeDocument/2006/relationships/tags" Target="../tags/tag16.xml"/><Relationship Id="rId9" Type="http://schemas.microsoft.com/office/2007/relationships/media" Target="../media/media5.m4a"/><Relationship Id="rId1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tags" Target="../tags/tag29.xml"/><Relationship Id="rId13" Type="http://schemas.openxmlformats.org/officeDocument/2006/relationships/image" Target="../media/image4.png"/><Relationship Id="rId3" Type="http://schemas.openxmlformats.org/officeDocument/2006/relationships/tags" Target="../tags/tag24.xml"/><Relationship Id="rId7" Type="http://schemas.openxmlformats.org/officeDocument/2006/relationships/tags" Target="../tags/tag28.xml"/><Relationship Id="rId12" Type="http://schemas.openxmlformats.org/officeDocument/2006/relationships/slideLayout" Target="../slideLayouts/slideLayout2.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11" Type="http://schemas.openxmlformats.org/officeDocument/2006/relationships/tags" Target="../tags/tag30.xml"/><Relationship Id="rId5" Type="http://schemas.openxmlformats.org/officeDocument/2006/relationships/tags" Target="../tags/tag26.xml"/><Relationship Id="rId10" Type="http://schemas.openxmlformats.org/officeDocument/2006/relationships/audio" Target="../media/media6.m4a"/><Relationship Id="rId4" Type="http://schemas.openxmlformats.org/officeDocument/2006/relationships/tags" Target="../tags/tag25.xml"/><Relationship Id="rId9" Type="http://schemas.microsoft.com/office/2007/relationships/media" Target="../media/media6.m4a"/><Relationship Id="rId1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tags" Target="../tags/tag38.xml"/><Relationship Id="rId13" Type="http://schemas.openxmlformats.org/officeDocument/2006/relationships/image" Target="../media/image2.png"/><Relationship Id="rId3" Type="http://schemas.openxmlformats.org/officeDocument/2006/relationships/tags" Target="../tags/tag33.xml"/><Relationship Id="rId7" Type="http://schemas.openxmlformats.org/officeDocument/2006/relationships/tags" Target="../tags/tag37.xml"/><Relationship Id="rId12" Type="http://schemas.openxmlformats.org/officeDocument/2006/relationships/image" Target="../media/image5.png"/><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tags" Target="../tags/tag36.xml"/><Relationship Id="rId11" Type="http://schemas.openxmlformats.org/officeDocument/2006/relationships/slideLayout" Target="../slideLayouts/slideLayout2.xml"/><Relationship Id="rId5" Type="http://schemas.openxmlformats.org/officeDocument/2006/relationships/tags" Target="../tags/tag35.xml"/><Relationship Id="rId10" Type="http://schemas.openxmlformats.org/officeDocument/2006/relationships/audio" Target="../media/media7.m4a"/><Relationship Id="rId4" Type="http://schemas.openxmlformats.org/officeDocument/2006/relationships/tags" Target="../tags/tag34.xml"/><Relationship Id="rId9" Type="http://schemas.microsoft.com/office/2007/relationships/media" Target="../media/media7.m4a"/></Relationships>
</file>

<file path=ppt/slides/_rels/slide7.xml.rels><?xml version="1.0" encoding="UTF-8" standalone="yes"?>
<Relationships xmlns="http://schemas.openxmlformats.org/package/2006/relationships"><Relationship Id="rId8" Type="http://schemas.openxmlformats.org/officeDocument/2006/relationships/audio" Target="../media/media8.m4a"/><Relationship Id="rId3" Type="http://schemas.openxmlformats.org/officeDocument/2006/relationships/tags" Target="../tags/tag41.xml"/><Relationship Id="rId7" Type="http://schemas.microsoft.com/office/2007/relationships/media" Target="../media/media8.m4a"/><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tags" Target="../tags/tag44.xml"/><Relationship Id="rId11" Type="http://schemas.openxmlformats.org/officeDocument/2006/relationships/image" Target="../media/image2.png"/><Relationship Id="rId5" Type="http://schemas.openxmlformats.org/officeDocument/2006/relationships/tags" Target="../tags/tag43.xml"/><Relationship Id="rId10" Type="http://schemas.openxmlformats.org/officeDocument/2006/relationships/image" Target="../media/image6.png"/><Relationship Id="rId4" Type="http://schemas.openxmlformats.org/officeDocument/2006/relationships/tags" Target="../tags/tag42.xml"/><Relationship Id="rId9"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47.xml"/><Relationship Id="rId7" Type="http://schemas.openxmlformats.org/officeDocument/2006/relationships/tags" Target="../tags/tag49.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audio" Target="../media/media9.m4a"/><Relationship Id="rId5" Type="http://schemas.microsoft.com/office/2007/relationships/media" Target="../media/media9.m4a"/><Relationship Id="rId10" Type="http://schemas.openxmlformats.org/officeDocument/2006/relationships/image" Target="../media/image2.png"/><Relationship Id="rId4" Type="http://schemas.openxmlformats.org/officeDocument/2006/relationships/tags" Target="../tags/tag48.xml"/><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52.xml"/><Relationship Id="rId7" Type="http://schemas.openxmlformats.org/officeDocument/2006/relationships/audio" Target="../media/media10.m4a"/><Relationship Id="rId2" Type="http://schemas.openxmlformats.org/officeDocument/2006/relationships/tags" Target="../tags/tag51.xml"/><Relationship Id="rId1" Type="http://schemas.openxmlformats.org/officeDocument/2006/relationships/tags" Target="../tags/tag50.xml"/><Relationship Id="rId6" Type="http://schemas.microsoft.com/office/2007/relationships/media" Target="../media/media10.m4a"/><Relationship Id="rId11" Type="http://schemas.openxmlformats.org/officeDocument/2006/relationships/image" Target="../media/image9.png"/><Relationship Id="rId5" Type="http://schemas.openxmlformats.org/officeDocument/2006/relationships/tags" Target="../tags/tag54.xml"/><Relationship Id="rId10" Type="http://schemas.openxmlformats.org/officeDocument/2006/relationships/image" Target="../media/image2.png"/><Relationship Id="rId4" Type="http://schemas.openxmlformats.org/officeDocument/2006/relationships/tags" Target="../tags/tag53.xml"/><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20000"/>
                <a:lumOff val="80000"/>
              </a:schemeClr>
            </a:gs>
            <a:gs pos="30000">
              <a:schemeClr val="bg1"/>
            </a:gs>
            <a:gs pos="70000">
              <a:schemeClr val="bg1"/>
            </a:gs>
            <a:gs pos="100000">
              <a:schemeClr val="tx2">
                <a:lumMod val="40000"/>
                <a:lumOff val="60000"/>
              </a:schemeClr>
            </a:gs>
          </a:gsLst>
          <a:lin ang="16200000" scaled="1"/>
        </a:gradFill>
        <a:effectLst/>
      </p:bgPr>
    </p:bg>
    <p:spTree>
      <p:nvGrpSpPr>
        <p:cNvPr id="1" name=""/>
        <p:cNvGrpSpPr/>
        <p:nvPr/>
      </p:nvGrpSpPr>
      <p:grpSpPr>
        <a:xfrm>
          <a:off x="0" y="0"/>
          <a:ext cx="0" cy="0"/>
          <a:chOff x="0" y="0"/>
          <a:chExt cx="0" cy="0"/>
        </a:xfrm>
      </p:grpSpPr>
      <p:pic>
        <p:nvPicPr>
          <p:cNvPr id="2" name="Gears_720x720 (seamless loop)_v3.wmv">
            <a:hlinkClick r:id="" action="ppaction://noaction"/>
          </p:cNvPr>
          <p:cNvPicPr>
            <a:picLocks noChangeAspect="1"/>
          </p:cNvPicPr>
          <p:nvPr>
            <a:videoFile r:link="rId3"/>
            <p:custDataLst>
              <p:tags r:id="rId4"/>
            </p:custDataLst>
            <p:extLst>
              <p:ext uri="{DAA4B4D4-6D71-4841-9C94-3DE7FCFB9230}">
                <p14:media xmlns:p14="http://schemas.microsoft.com/office/powerpoint/2010/main" r:embed="rId2"/>
              </p:ext>
            </p:extLst>
          </p:nvPr>
        </p:nvPicPr>
        <p:blipFill>
          <a:blip r:embed="rId12"/>
          <a:stretch>
            <a:fillRect/>
          </a:stretch>
        </p:blipFill>
        <p:spPr>
          <a:xfrm>
            <a:off x="-3139440" y="0"/>
            <a:ext cx="6858000" cy="6858000"/>
          </a:xfrm>
          <a:prstGeom prst="chord">
            <a:avLst>
              <a:gd name="adj1" fmla="val 15899861"/>
              <a:gd name="adj2" fmla="val 5700170"/>
            </a:avLst>
          </a:prstGeom>
          <a:effectLst>
            <a:outerShdw blurRad="254000" dist="38100" algn="l" rotWithShape="0">
              <a:schemeClr val="tx1">
                <a:alpha val="86000"/>
              </a:schemeClr>
            </a:outerShdw>
          </a:effectLst>
          <a:scene3d>
            <a:camera prst="orthographicFront"/>
            <a:lightRig rig="threePt" dir="t"/>
          </a:scene3d>
          <a:sp3d>
            <a:bevelT/>
          </a:sp3d>
        </p:spPr>
      </p:pic>
      <p:sp>
        <p:nvSpPr>
          <p:cNvPr id="8" name="Arc 7"/>
          <p:cNvSpPr/>
          <p:nvPr>
            <p:custDataLst>
              <p:tags r:id="rId5"/>
            </p:custDataLst>
          </p:nvPr>
        </p:nvSpPr>
        <p:spPr>
          <a:xfrm>
            <a:off x="-4584810" y="342900"/>
            <a:ext cx="9144000" cy="6172200"/>
          </a:xfrm>
          <a:prstGeom prst="arc">
            <a:avLst>
              <a:gd name="adj1" fmla="val 16200000"/>
              <a:gd name="adj2" fmla="val 5392005"/>
            </a:avLst>
          </a:prstGeom>
          <a:noFill/>
          <a:ln w="25400">
            <a:solidFill>
              <a:schemeClr val="bg1">
                <a:alpha val="50196"/>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Arc 8"/>
          <p:cNvSpPr/>
          <p:nvPr>
            <p:custDataLst>
              <p:tags r:id="rId6"/>
            </p:custDataLst>
          </p:nvPr>
        </p:nvSpPr>
        <p:spPr>
          <a:xfrm>
            <a:off x="-4343400" y="45720"/>
            <a:ext cx="8686800" cy="6400800"/>
          </a:xfrm>
          <a:prstGeom prst="arc">
            <a:avLst>
              <a:gd name="adj1" fmla="val 16200000"/>
              <a:gd name="adj2" fmla="val 5392005"/>
            </a:avLst>
          </a:prstGeom>
          <a:noFill/>
          <a:ln w="57150">
            <a:gradFill flip="none" rotWithShape="1">
              <a:gsLst>
                <a:gs pos="0">
                  <a:schemeClr val="tx2">
                    <a:lumMod val="20000"/>
                    <a:lumOff val="80000"/>
                    <a:alpha val="30000"/>
                  </a:schemeClr>
                </a:gs>
                <a:gs pos="100000">
                  <a:schemeClr val="accent5">
                    <a:lumMod val="20000"/>
                    <a:lumOff val="80000"/>
                    <a:alpha val="10000"/>
                  </a:schemeClr>
                </a:gs>
              </a:gsLst>
              <a:lin ang="54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TextBox 4"/>
          <p:cNvSpPr txBox="1"/>
          <p:nvPr>
            <p:custDataLst>
              <p:tags r:id="rId7"/>
            </p:custDataLst>
          </p:nvPr>
        </p:nvSpPr>
        <p:spPr>
          <a:xfrm>
            <a:off x="4537494" y="828248"/>
            <a:ext cx="4449337" cy="4170372"/>
          </a:xfrm>
          <a:prstGeom prst="rect">
            <a:avLst/>
          </a:prstGeom>
          <a:noFill/>
        </p:spPr>
        <p:txBody>
          <a:bodyPr wrap="square" rtlCol="0">
            <a:noAutofit/>
          </a:bodyPr>
          <a:lstStyle/>
          <a:p>
            <a:pPr algn="l" defTabSz="914400">
              <a:spcBef>
                <a:spcPts val="2400"/>
              </a:spcBef>
              <a:buNone/>
            </a:pPr>
            <a:r>
              <a:rPr lang="fr-FR" sz="6000" b="1" dirty="0">
                <a:effectLst>
                  <a:outerShdw blurRad="38100" dist="38100" dir="2700000" algn="tl">
                    <a:srgbClr val="000000">
                      <a:alpha val="43137"/>
                    </a:srgbClr>
                  </a:outerShdw>
                </a:effectLst>
                <a:latin typeface="Cambria" panose="02040503050406030204" pitchFamily="18" charset="0"/>
              </a:rPr>
              <a:t>Antidote 9</a:t>
            </a:r>
          </a:p>
          <a:p>
            <a:pPr algn="l" defTabSz="914400">
              <a:spcBef>
                <a:spcPts val="2400"/>
              </a:spcBef>
              <a:buNone/>
            </a:pPr>
            <a:r>
              <a:rPr lang="fr-FR" sz="3200" b="1" dirty="0">
                <a:effectLst>
                  <a:outerShdw blurRad="38100" dist="38100" dir="2700000" algn="tl">
                    <a:srgbClr val="000000">
                      <a:alpha val="43137"/>
                    </a:srgbClr>
                  </a:outerShdw>
                </a:effectLst>
                <a:latin typeface="Cambria" panose="02040503050406030204" pitchFamily="18" charset="0"/>
              </a:rPr>
              <a:t>	</a:t>
            </a:r>
          </a:p>
          <a:p>
            <a:pPr algn="l" defTabSz="914400">
              <a:spcBef>
                <a:spcPts val="2400"/>
              </a:spcBef>
              <a:buNone/>
            </a:pPr>
            <a:r>
              <a:rPr lang="fr-FR" sz="3200" b="1" dirty="0">
                <a:effectLst>
                  <a:outerShdw blurRad="38100" dist="38100" dir="2700000" algn="tl">
                    <a:srgbClr val="000000">
                      <a:alpha val="43137"/>
                    </a:srgbClr>
                  </a:outerShdw>
                </a:effectLst>
                <a:latin typeface="Cambria" panose="02040503050406030204" pitchFamily="18" charset="0"/>
              </a:rPr>
              <a:t>	</a:t>
            </a:r>
            <a:r>
              <a:rPr lang="fr-FR" sz="4400" b="1" dirty="0">
                <a:effectLst>
                  <a:outerShdw blurRad="38100" dist="38100" dir="2700000" algn="tl">
                    <a:srgbClr val="000000">
                      <a:alpha val="43137"/>
                    </a:srgbClr>
                  </a:outerShdw>
                </a:effectLst>
                <a:latin typeface="Cambria" panose="02040503050406030204" pitchFamily="18" charset="0"/>
              </a:rPr>
              <a:t>Les réglages</a:t>
            </a:r>
            <a:endParaRPr lang="fr-FR" sz="4400" b="1" i="0" dirty="0">
              <a:effectLst>
                <a:outerShdw blurRad="38100" dist="38100" dir="2700000" algn="tl">
                  <a:srgbClr val="000000">
                    <a:alpha val="43137"/>
                  </a:srgbClr>
                </a:outerShdw>
              </a:effectLst>
              <a:latin typeface="Cambria" panose="02040503050406030204" pitchFamily="18" charset="0"/>
            </a:endParaRPr>
          </a:p>
          <a:p>
            <a:pPr algn="l" defTabSz="914400">
              <a:spcBef>
                <a:spcPts val="2400"/>
              </a:spcBef>
              <a:buNone/>
            </a:pPr>
            <a:endParaRPr lang="fr-FR" sz="3200" b="0" i="0" dirty="0">
              <a:latin typeface="Calibri"/>
              <a:ea typeface="+mn-ea"/>
              <a:cs typeface="+mn-cs"/>
            </a:endParaRPr>
          </a:p>
          <a:p>
            <a:pPr algn="l" defTabSz="914400">
              <a:spcBef>
                <a:spcPts val="2400"/>
              </a:spcBef>
              <a:buNone/>
            </a:pPr>
            <a:endParaRPr lang="fr-FR" sz="3200" b="0" i="0" dirty="0">
              <a:latin typeface="Calibri"/>
              <a:ea typeface="+mn-ea"/>
              <a:cs typeface="+mn-cs"/>
            </a:endParaRPr>
          </a:p>
        </p:txBody>
      </p:sp>
      <p:pic>
        <p:nvPicPr>
          <p:cNvPr id="7" name="Audio 6">
            <a:hlinkClick r:id="" action="ppaction://media"/>
          </p:cNvPr>
          <p:cNvPicPr>
            <a:picLocks noChangeAspect="1"/>
          </p:cNvPicPr>
          <p:nvPr>
            <a:audioFile r:link="rId9"/>
            <p:extLst>
              <p:ext uri="{DAA4B4D4-6D71-4841-9C94-3DE7FCFB9230}">
                <p14:media xmlns:p14="http://schemas.microsoft.com/office/powerpoint/2010/main" r:embed="rId8"/>
              </p:ext>
            </p:extLst>
          </p:nvPr>
        </p:nvPicPr>
        <p:blipFill>
          <a:blip r:embed="rId13"/>
          <a:stretch>
            <a:fillRect/>
          </a:stretch>
        </p:blipFill>
        <p:spPr>
          <a:xfrm>
            <a:off x="8440738" y="6154738"/>
            <a:ext cx="487362" cy="487362"/>
          </a:xfrm>
          <a:prstGeom prst="rect">
            <a:avLst/>
          </a:prstGeom>
        </p:spPr>
      </p:pic>
      <p:sp>
        <p:nvSpPr>
          <p:cNvPr id="3" name="Espace réservé du pied de page 2">
            <a:extLst>
              <a:ext uri="{FF2B5EF4-FFF2-40B4-BE49-F238E27FC236}">
                <a16:creationId xmlns:a16="http://schemas.microsoft.com/office/drawing/2014/main" id="{1A184345-00A2-45AF-BCE4-002B5627102B}"/>
              </a:ext>
            </a:extLst>
          </p:cNvPr>
          <p:cNvSpPr>
            <a:spLocks noGrp="1"/>
          </p:cNvSpPr>
          <p:nvPr>
            <p:ph type="ftr" sz="quarter" idx="11"/>
          </p:nvPr>
        </p:nvSpPr>
        <p:spPr/>
        <p:txBody>
          <a:bodyPr/>
          <a:lstStyle/>
          <a:p>
            <a:r>
              <a:rPr lang="en-US">
                <a:solidFill>
                  <a:prstClr val="black">
                    <a:tint val="75000"/>
                  </a:prstClr>
                </a:solidFill>
              </a:rPr>
              <a:t>Chantal LeBel, Cégep Limoilou</a:t>
            </a:r>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val="730632444"/>
      </p:ext>
    </p:extLst>
  </p:cSld>
  <p:clrMapOvr>
    <a:masterClrMapping/>
  </p:clrMapOvr>
  <mc:AlternateContent xmlns:mc="http://schemas.openxmlformats.org/markup-compatibility/2006" xmlns:p14="http://schemas.microsoft.com/office/powerpoint/2010/main">
    <mc:Choice Requires="p14">
      <p:transition p14:dur="10" advClick="0" advTm="0">
        <p:fade/>
      </p:transition>
    </mc:Choice>
    <mc:Fallback xmlns="">
      <p:transition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1" presetClass="mediacall" presetSubtype="0" fill="hold" nodeType="withEffect">
                                  <p:stCondLst>
                                    <p:cond delay="0"/>
                                  </p:stCondLst>
                                  <p:childTnLst>
                                    <p:cmd type="call" cmd="playFrom(0.0)">
                                      <p:cBhvr>
                                        <p:cTn id="8" dur="7999" fill="hold"/>
                                        <p:tgtEl>
                                          <p:spTgt spid="2"/>
                                        </p:tgtEl>
                                      </p:cBhvr>
                                    </p:cmd>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2"/>
                </p:tgtEl>
              </p:cMediaNode>
            </p:video>
            <p:audio isNarration="1">
              <p:cMediaNode vol="80000" showWhenStopped="0">
                <p:cTn id="17" fill="hold" display="0">
                  <p:stCondLst>
                    <p:cond delay="indefinite"/>
                  </p:stCondLst>
                  <p:endCondLst>
                    <p:cond evt="onStopAudio" delay="0">
                      <p:tgtEl>
                        <p:sldTgt/>
                      </p:tgtEl>
                    </p:cond>
                  </p:endCondLst>
                </p:cTn>
                <p:tgtEl>
                  <p:spTgt spid="7"/>
                </p:tgtEl>
              </p:cMediaNode>
            </p:audio>
          </p:childTnLst>
        </p:cTn>
      </p:par>
    </p:tnLst>
    <p:bldLst>
      <p:bldP spid="5" grpId="0"/>
    </p:bldLst>
  </p:timing>
  <p:extLst mod="1">
    <p:ext uri="{E180D4A7-C9FB-4DFB-919C-405C955672EB}">
      <p14:showEvtLst xmlns:p14="http://schemas.microsoft.com/office/powerpoint/2010/main">
        <p14:playEvt time="25" objId="2"/>
        <p14:stopEvt time="9087" objId="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p:cNvPicPr>
          <p:nvPr>
            <p:ph idx="1"/>
            <p:custDataLst>
              <p:tags r:id="rId2"/>
            </p:custDataLst>
          </p:nvPr>
        </p:nvPicPr>
        <p:blipFill rotWithShape="1">
          <a:blip r:embed="rId10"/>
          <a:srcRect l="17639" t="8642" r="21544" b="11302"/>
          <a:stretch/>
        </p:blipFill>
        <p:spPr bwMode="auto">
          <a:xfrm>
            <a:off x="976107" y="668757"/>
            <a:ext cx="6770414" cy="5085498"/>
          </a:xfrm>
          <a:prstGeom prst="rect">
            <a:avLst/>
          </a:prstGeom>
          <a:ln>
            <a:noFill/>
          </a:ln>
          <a:extLst>
            <a:ext uri="{53640926-AAD7-44D8-BBD7-CCE9431645EC}">
              <a14:shadowObscured xmlns:a14="http://schemas.microsoft.com/office/drawing/2010/main"/>
            </a:ext>
          </a:extLst>
        </p:spPr>
      </p:pic>
      <p:sp>
        <p:nvSpPr>
          <p:cNvPr id="5" name="Zone de texte 2"/>
          <p:cNvSpPr txBox="1">
            <a:spLocks noChangeArrowheads="1"/>
          </p:cNvSpPr>
          <p:nvPr>
            <p:custDataLst>
              <p:tags r:id="rId3"/>
            </p:custDataLst>
          </p:nvPr>
        </p:nvSpPr>
        <p:spPr bwMode="auto">
          <a:xfrm>
            <a:off x="4432539" y="3037576"/>
            <a:ext cx="1676400" cy="800100"/>
          </a:xfrm>
          <a:prstGeom prst="rect">
            <a:avLst/>
          </a:prstGeom>
          <a:solidFill>
            <a:srgbClr val="FFFFFF"/>
          </a:solidFill>
          <a:ln w="28575">
            <a:solidFill>
              <a:srgbClr val="FF0000"/>
            </a:solidFill>
            <a:miter lim="800000"/>
            <a:headEnd/>
            <a:tailEnd/>
          </a:ln>
        </p:spPr>
        <p:txBody>
          <a:bodyPr rot="0" vert="horz" wrap="square" lIns="91440" tIns="45720" rIns="91440" bIns="45720" anchor="t" anchorCtr="0">
            <a:noAutofit/>
          </a:bodyPr>
          <a:lstStyle/>
          <a:p>
            <a:pPr>
              <a:lnSpc>
                <a:spcPct val="115000"/>
              </a:lnSpc>
              <a:spcAft>
                <a:spcPts val="1000"/>
              </a:spcAft>
            </a:pPr>
            <a:r>
              <a:rPr lang="fr-CA" sz="1000" dirty="0">
                <a:effectLst/>
                <a:latin typeface="Arial" panose="020B0604020202020204" pitchFamily="34" charset="0"/>
                <a:ea typeface="Calibri" panose="020F0502020204030204" pitchFamily="34" charset="0"/>
                <a:cs typeface="Times New Roman" panose="02020603050405020304" pitchFamily="18" charset="0"/>
              </a:rPr>
              <a:t>Déplacez le curseur à l’extrême droite et cochez les cases comme dans ce tableau.</a:t>
            </a:r>
            <a:endParaRPr lang="fr-CA"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p:cNvSpPr/>
          <p:nvPr>
            <p:custDataLst>
              <p:tags r:id="rId4"/>
            </p:custDataLst>
          </p:nvPr>
        </p:nvSpPr>
        <p:spPr>
          <a:xfrm>
            <a:off x="4554747" y="1783579"/>
            <a:ext cx="3157268" cy="410882"/>
          </a:xfrm>
          <a:prstGeom prst="rect">
            <a:avLst/>
          </a:prstGeom>
        </p:spPr>
        <p:txBody>
          <a:bodyPr wrap="square">
            <a:spAutoFit/>
          </a:bodyPr>
          <a:lstStyle/>
          <a:p>
            <a:pPr>
              <a:lnSpc>
                <a:spcPct val="115000"/>
              </a:lnSpc>
              <a:spcAft>
                <a:spcPts val="1000"/>
              </a:spcAft>
            </a:pPr>
            <a:r>
              <a:rPr lang="fr-CA" sz="900" dirty="0">
                <a:highlight>
                  <a:srgbClr val="FFFF00"/>
                </a:highlight>
                <a:latin typeface="Calibri" panose="020F0502020204030204" pitchFamily="34" charset="0"/>
                <a:ea typeface="Calibri" panose="020F0502020204030204" pitchFamily="34" charset="0"/>
                <a:cs typeface="Times New Roman" panose="02020603050405020304" pitchFamily="18" charset="0"/>
              </a:rPr>
              <a:t>Ne pas cocher (ex. : Tu viens? / Je me demande si tu viens?)      À l’oral d’accord, mais pas à l’écrit</a:t>
            </a:r>
            <a:r>
              <a:rPr lang="fr-CA" sz="900" dirty="0">
                <a:latin typeface="Calibri" panose="020F0502020204030204" pitchFamily="34" charset="0"/>
                <a:ea typeface="Calibri" panose="020F0502020204030204" pitchFamily="34" charset="0"/>
                <a:cs typeface="Times New Roman" panose="02020603050405020304" pitchFamily="18" charset="0"/>
              </a:rPr>
              <a:t>.</a:t>
            </a:r>
            <a:endParaRPr lang="fr-CA" sz="9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6" name="Connecteur en angle 5"/>
          <p:cNvCxnSpPr/>
          <p:nvPr>
            <p:custDataLst>
              <p:tags r:id="rId5"/>
            </p:custDataLst>
          </p:nvPr>
        </p:nvCxnSpPr>
        <p:spPr>
          <a:xfrm>
            <a:off x="4066563" y="1871501"/>
            <a:ext cx="565822" cy="190212"/>
          </a:xfrm>
          <a:prstGeom prst="bentConnector3">
            <a:avLst>
              <a:gd name="adj1" fmla="val 50000"/>
            </a:avLst>
          </a:prstGeom>
          <a:ln>
            <a:solidFill>
              <a:srgbClr val="0070C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1" name="Ellipse 10"/>
          <p:cNvSpPr/>
          <p:nvPr>
            <p:custDataLst>
              <p:tags r:id="rId6"/>
            </p:custDataLst>
          </p:nvPr>
        </p:nvSpPr>
        <p:spPr>
          <a:xfrm>
            <a:off x="1026544" y="3726611"/>
            <a:ext cx="687112" cy="175404"/>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CA"/>
          </a:p>
        </p:txBody>
      </p:sp>
      <p:pic>
        <p:nvPicPr>
          <p:cNvPr id="10" name="Audio 9">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8440738" y="6154738"/>
            <a:ext cx="487362" cy="487362"/>
          </a:xfrm>
          <a:prstGeom prst="rect">
            <a:avLst/>
          </a:prstGeom>
        </p:spPr>
      </p:pic>
      <p:sp>
        <p:nvSpPr>
          <p:cNvPr id="3" name="Espace réservé du pied de page 2">
            <a:extLst>
              <a:ext uri="{FF2B5EF4-FFF2-40B4-BE49-F238E27FC236}">
                <a16:creationId xmlns:a16="http://schemas.microsoft.com/office/drawing/2014/main" id="{658757D7-F914-41DF-9B7A-2C35BF699DAA}"/>
              </a:ext>
            </a:extLst>
          </p:cNvPr>
          <p:cNvSpPr>
            <a:spLocks noGrp="1"/>
          </p:cNvSpPr>
          <p:nvPr>
            <p:ph type="ftr" sz="quarter" idx="11"/>
          </p:nvPr>
        </p:nvSpPr>
        <p:spPr/>
        <p:txBody>
          <a:bodyPr/>
          <a:lstStyle/>
          <a:p>
            <a:r>
              <a:rPr lang="en-US">
                <a:solidFill>
                  <a:prstClr val="black">
                    <a:tint val="75000"/>
                  </a:prstClr>
                </a:solidFill>
              </a:rPr>
              <a:t>Chantal LeBel, Cégep Limoilou</a:t>
            </a:r>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val="2766896653"/>
      </p:ext>
    </p:extLst>
  </p:cSld>
  <p:clrMapOvr>
    <a:masterClrMapping/>
  </p:clrMapOvr>
  <mc:AlternateContent xmlns:mc="http://schemas.openxmlformats.org/markup-compatibility/2006" xmlns:p14="http://schemas.microsoft.com/office/powerpoint/2010/main">
    <mc:Choice Requires="p14">
      <p:transition spd="slow" p14:dur="2000" advTm="29610"/>
    </mc:Choice>
    <mc:Fallback xmlns="">
      <p:transition spd="slow" advTm="29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additive="base">
                                        <p:cTn id="35" dur="500" fill="hold"/>
                                        <p:tgtEl>
                                          <p:spTgt spid="2"/>
                                        </p:tgtEl>
                                        <p:attrNameLst>
                                          <p:attrName>ppt_x</p:attrName>
                                        </p:attrNameLst>
                                      </p:cBhvr>
                                      <p:tavLst>
                                        <p:tav tm="0">
                                          <p:val>
                                            <p:strVal val="#ppt_x"/>
                                          </p:val>
                                        </p:tav>
                                        <p:tav tm="100000">
                                          <p:val>
                                            <p:strVal val="#ppt_x"/>
                                          </p:val>
                                        </p:tav>
                                      </p:tavLst>
                                    </p:anim>
                                    <p:anim calcmode="lin" valueType="num">
                                      <p:cBhvr additive="base">
                                        <p:cTn id="3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10"/>
                </p:tgtEl>
              </p:cMediaNode>
            </p:audio>
          </p:childTnLst>
        </p:cTn>
      </p:par>
    </p:tnLst>
    <p:bldLst>
      <p:bldP spid="5" grpId="0" animBg="1"/>
      <p:bldP spid="2" grpId="0"/>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p:cNvPicPr>
          <p:nvPr>
            <p:ph idx="1"/>
            <p:custDataLst>
              <p:tags r:id="rId2"/>
            </p:custDataLst>
          </p:nvPr>
        </p:nvPicPr>
        <p:blipFill rotWithShape="1">
          <a:blip r:embed="rId10"/>
          <a:srcRect l="17361" t="8395" r="21528" b="10892"/>
          <a:stretch/>
        </p:blipFill>
        <p:spPr bwMode="auto">
          <a:xfrm>
            <a:off x="859106" y="539361"/>
            <a:ext cx="7215219" cy="5353440"/>
          </a:xfrm>
          <a:prstGeom prst="rect">
            <a:avLst/>
          </a:prstGeom>
          <a:ln>
            <a:noFill/>
          </a:ln>
          <a:extLst>
            <a:ext uri="{53640926-AAD7-44D8-BBD7-CCE9431645EC}">
              <a14:shadowObscured xmlns:a14="http://schemas.microsoft.com/office/drawing/2010/main"/>
            </a:ext>
          </a:extLst>
        </p:spPr>
      </p:pic>
      <p:sp>
        <p:nvSpPr>
          <p:cNvPr id="6" name="Zone de texte 2"/>
          <p:cNvSpPr txBox="1">
            <a:spLocks noChangeArrowheads="1"/>
          </p:cNvSpPr>
          <p:nvPr>
            <p:custDataLst>
              <p:tags r:id="rId3"/>
            </p:custDataLst>
          </p:nvPr>
        </p:nvSpPr>
        <p:spPr bwMode="auto">
          <a:xfrm>
            <a:off x="3243748" y="1993924"/>
            <a:ext cx="2811780" cy="541020"/>
          </a:xfrm>
          <a:prstGeom prst="rect">
            <a:avLst/>
          </a:prstGeom>
          <a:solidFill>
            <a:srgbClr val="FFFFFF"/>
          </a:solidFill>
          <a:ln w="28575">
            <a:solidFill>
              <a:srgbClr val="FF0000"/>
            </a:solidFill>
            <a:miter lim="800000"/>
            <a:headEnd/>
            <a:tailEnd/>
          </a:ln>
        </p:spPr>
        <p:txBody>
          <a:bodyPr rot="0" vert="horz" wrap="square" lIns="91440" tIns="45720" rIns="91440" bIns="45720" anchor="t" anchorCtr="0">
            <a:noAutofit/>
          </a:bodyPr>
          <a:lstStyle/>
          <a:p>
            <a:pPr>
              <a:lnSpc>
                <a:spcPct val="115000"/>
              </a:lnSpc>
              <a:spcAft>
                <a:spcPts val="1000"/>
              </a:spcAft>
            </a:pPr>
            <a:r>
              <a:rPr lang="fr-CA" sz="1000" dirty="0">
                <a:effectLst/>
                <a:latin typeface="Arial" panose="020B0604020202020204" pitchFamily="34" charset="0"/>
                <a:ea typeface="Calibri" panose="020F0502020204030204" pitchFamily="34" charset="0"/>
                <a:cs typeface="Times New Roman" panose="02020603050405020304" pitchFamily="18" charset="0"/>
              </a:rPr>
              <a:t>Cochez la case </a:t>
            </a:r>
            <a:r>
              <a:rPr lang="fr-CA" sz="1000" b="1" dirty="0">
                <a:effectLst/>
                <a:latin typeface="Arial" panose="020B0604020202020204" pitchFamily="34" charset="0"/>
                <a:ea typeface="Calibri" panose="020F0502020204030204" pitchFamily="34" charset="0"/>
                <a:cs typeface="Times New Roman" panose="02020603050405020304" pitchFamily="18" charset="0"/>
              </a:rPr>
              <a:t>Accepter les deux graphies </a:t>
            </a:r>
            <a:r>
              <a:rPr lang="fr-CA" sz="1000" dirty="0">
                <a:effectLst/>
                <a:latin typeface="Arial" panose="020B0604020202020204" pitchFamily="34" charset="0"/>
                <a:ea typeface="Calibri" panose="020F0502020204030204" pitchFamily="34" charset="0"/>
                <a:cs typeface="Times New Roman" panose="02020603050405020304" pitchFamily="18" charset="0"/>
              </a:rPr>
              <a:t>et choisissez </a:t>
            </a:r>
            <a:r>
              <a:rPr lang="fr-CA" sz="1000" b="1" dirty="0">
                <a:effectLst/>
                <a:latin typeface="Arial" panose="020B0604020202020204" pitchFamily="34" charset="0"/>
                <a:ea typeface="Calibri" panose="020F0502020204030204" pitchFamily="34" charset="0"/>
                <a:cs typeface="Times New Roman" panose="02020603050405020304" pitchFamily="18" charset="0"/>
              </a:rPr>
              <a:t>Traditionnelle</a:t>
            </a:r>
            <a:endParaRPr lang="fr-CA"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Ellipse 6"/>
          <p:cNvSpPr/>
          <p:nvPr>
            <p:custDataLst>
              <p:tags r:id="rId4"/>
            </p:custDataLst>
          </p:nvPr>
        </p:nvSpPr>
        <p:spPr>
          <a:xfrm>
            <a:off x="4432754" y="1388852"/>
            <a:ext cx="950127" cy="414067"/>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CA"/>
          </a:p>
        </p:txBody>
      </p:sp>
      <p:sp>
        <p:nvSpPr>
          <p:cNvPr id="8" name="Ellipse 7"/>
          <p:cNvSpPr/>
          <p:nvPr>
            <p:custDataLst>
              <p:tags r:id="rId5"/>
            </p:custDataLst>
          </p:nvPr>
        </p:nvSpPr>
        <p:spPr>
          <a:xfrm>
            <a:off x="979314" y="3873260"/>
            <a:ext cx="771848" cy="241540"/>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CA"/>
          </a:p>
        </p:txBody>
      </p:sp>
      <p:pic>
        <p:nvPicPr>
          <p:cNvPr id="5" name="Audio 4">
            <a:hlinkClick r:id="" action="ppaction://media"/>
          </p:cNvPr>
          <p:cNvPicPr>
            <a:picLocks noChangeAspect="1"/>
          </p:cNvPicPr>
          <p:nvPr>
            <a:audioFile r:link="rId7"/>
            <p:custDataLst>
              <p:tags r:id="rId8"/>
            </p:custDataLst>
            <p:extLst>
              <p:ext uri="{DAA4B4D4-6D71-4841-9C94-3DE7FCFB9230}">
                <p14:media xmlns:p14="http://schemas.microsoft.com/office/powerpoint/2010/main" r:embed="rId6"/>
              </p:ext>
            </p:extLst>
          </p:nvPr>
        </p:nvPicPr>
        <p:blipFill>
          <a:blip r:embed="rId11"/>
          <a:stretch>
            <a:fillRect/>
          </a:stretch>
        </p:blipFill>
        <p:spPr>
          <a:xfrm>
            <a:off x="8440738" y="6154738"/>
            <a:ext cx="487362" cy="487362"/>
          </a:xfrm>
          <a:prstGeom prst="rect">
            <a:avLst/>
          </a:prstGeom>
        </p:spPr>
      </p:pic>
      <p:sp>
        <p:nvSpPr>
          <p:cNvPr id="2" name="Espace réservé du pied de page 1">
            <a:extLst>
              <a:ext uri="{FF2B5EF4-FFF2-40B4-BE49-F238E27FC236}">
                <a16:creationId xmlns:a16="http://schemas.microsoft.com/office/drawing/2014/main" id="{1D7CF41E-4330-4906-A695-64228FF31C77}"/>
              </a:ext>
            </a:extLst>
          </p:cNvPr>
          <p:cNvSpPr>
            <a:spLocks noGrp="1"/>
          </p:cNvSpPr>
          <p:nvPr>
            <p:ph type="ftr" sz="quarter" idx="11"/>
          </p:nvPr>
        </p:nvSpPr>
        <p:spPr/>
        <p:txBody>
          <a:bodyPr/>
          <a:lstStyle/>
          <a:p>
            <a:r>
              <a:rPr lang="en-US">
                <a:solidFill>
                  <a:prstClr val="black">
                    <a:tint val="75000"/>
                  </a:prstClr>
                </a:solidFill>
              </a:rPr>
              <a:t>Chantal LeBel, Cégep Limoilou</a:t>
            </a:r>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val="2147027196"/>
      </p:ext>
    </p:extLst>
  </p:cSld>
  <p:clrMapOvr>
    <a:masterClrMapping/>
  </p:clrMapOvr>
  <mc:AlternateContent xmlns:mc="http://schemas.openxmlformats.org/markup-compatibility/2006" xmlns:p14="http://schemas.microsoft.com/office/powerpoint/2010/main">
    <mc:Choice Requires="p14">
      <p:transition spd="slow" p14:dur="2000" advTm="18000"/>
    </mc:Choice>
    <mc:Fallback xmlns="">
      <p:transition spd="slow" advTm="1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5"/>
                </p:tgtEl>
              </p:cMediaNode>
            </p:audio>
          </p:childTnLst>
        </p:cTn>
      </p:par>
    </p:tnLst>
    <p:bldLst>
      <p:bldP spid="6"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ears_720x720 (seamless loop)_v3.wmv">
            <a:hlinkClick r:id="" action="ppaction://noaction"/>
          </p:cNvPr>
          <p:cNvPicPr>
            <a:picLocks noChangeAspect="1"/>
          </p:cNvPicPr>
          <p:nvPr>
            <a:videoFile r:link="rId3"/>
            <p:custDataLst>
              <p:tags r:id="rId4"/>
            </p:custDataLst>
            <p:extLst>
              <p:ext uri="{DAA4B4D4-6D71-4841-9C94-3DE7FCFB9230}">
                <p14:media xmlns:p14="http://schemas.microsoft.com/office/powerpoint/2010/main" r:embed="rId2"/>
              </p:ext>
            </p:extLst>
          </p:nvPr>
        </p:nvPicPr>
        <p:blipFill>
          <a:blip r:embed="rId13"/>
          <a:stretch>
            <a:fillRect/>
          </a:stretch>
        </p:blipFill>
        <p:spPr>
          <a:xfrm>
            <a:off x="-3139440" y="0"/>
            <a:ext cx="6858000" cy="6858000"/>
          </a:xfrm>
          <a:prstGeom prst="chord">
            <a:avLst>
              <a:gd name="adj1" fmla="val 15899861"/>
              <a:gd name="adj2" fmla="val 5700170"/>
            </a:avLst>
          </a:prstGeom>
          <a:effectLst>
            <a:outerShdw blurRad="254000" dist="38100" algn="l" rotWithShape="0">
              <a:schemeClr val="tx1">
                <a:alpha val="86000"/>
              </a:schemeClr>
            </a:outerShdw>
          </a:effectLst>
          <a:scene3d>
            <a:camera prst="orthographicFront"/>
            <a:lightRig rig="threePt" dir="t"/>
          </a:scene3d>
          <a:sp3d>
            <a:bevelT/>
          </a:sp3d>
        </p:spPr>
      </p:pic>
      <p:sp>
        <p:nvSpPr>
          <p:cNvPr id="8" name="Arc 7"/>
          <p:cNvSpPr/>
          <p:nvPr>
            <p:custDataLst>
              <p:tags r:id="rId5"/>
            </p:custDataLst>
          </p:nvPr>
        </p:nvSpPr>
        <p:spPr>
          <a:xfrm>
            <a:off x="-4584810" y="342900"/>
            <a:ext cx="9144000" cy="6172200"/>
          </a:xfrm>
          <a:prstGeom prst="arc">
            <a:avLst>
              <a:gd name="adj1" fmla="val 16200000"/>
              <a:gd name="adj2" fmla="val 5392005"/>
            </a:avLst>
          </a:prstGeom>
          <a:noFill/>
          <a:ln w="25400">
            <a:solidFill>
              <a:schemeClr val="bg1">
                <a:alpha val="50196"/>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Arc 8"/>
          <p:cNvSpPr/>
          <p:nvPr>
            <p:custDataLst>
              <p:tags r:id="rId6"/>
            </p:custDataLst>
          </p:nvPr>
        </p:nvSpPr>
        <p:spPr>
          <a:xfrm>
            <a:off x="-4343400" y="45720"/>
            <a:ext cx="8686800" cy="6400800"/>
          </a:xfrm>
          <a:prstGeom prst="arc">
            <a:avLst>
              <a:gd name="adj1" fmla="val 16200000"/>
              <a:gd name="adj2" fmla="val 5392005"/>
            </a:avLst>
          </a:prstGeom>
          <a:noFill/>
          <a:ln w="57150">
            <a:gradFill flip="none" rotWithShape="1">
              <a:gsLst>
                <a:gs pos="0">
                  <a:schemeClr val="tx2">
                    <a:lumMod val="20000"/>
                    <a:lumOff val="80000"/>
                    <a:alpha val="30000"/>
                  </a:schemeClr>
                </a:gs>
                <a:gs pos="100000">
                  <a:schemeClr val="accent5">
                    <a:lumMod val="20000"/>
                    <a:lumOff val="80000"/>
                    <a:alpha val="10000"/>
                  </a:schemeClr>
                </a:gs>
              </a:gsLst>
              <a:lin ang="54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TextBox 4"/>
          <p:cNvSpPr txBox="1"/>
          <p:nvPr>
            <p:custDataLst>
              <p:tags r:id="rId7"/>
            </p:custDataLst>
          </p:nvPr>
        </p:nvSpPr>
        <p:spPr>
          <a:xfrm>
            <a:off x="4537494" y="828248"/>
            <a:ext cx="4449337" cy="4170372"/>
          </a:xfrm>
          <a:prstGeom prst="rect">
            <a:avLst/>
          </a:prstGeom>
          <a:noFill/>
        </p:spPr>
        <p:txBody>
          <a:bodyPr wrap="square" rtlCol="0">
            <a:noAutofit/>
          </a:bodyPr>
          <a:lstStyle/>
          <a:p>
            <a:pPr algn="l" defTabSz="914400">
              <a:spcBef>
                <a:spcPts val="2400"/>
              </a:spcBef>
              <a:buNone/>
            </a:pPr>
            <a:r>
              <a:rPr lang="fr-FR" sz="4400" b="1" i="0" dirty="0">
                <a:effectLst>
                  <a:outerShdw blurRad="38100" dist="38100" dir="2700000" algn="tl">
                    <a:srgbClr val="000000">
                      <a:alpha val="43137"/>
                    </a:srgbClr>
                  </a:outerShdw>
                </a:effectLst>
                <a:latin typeface="Cambria" panose="02040503050406030204" pitchFamily="18" charset="0"/>
              </a:rPr>
              <a:t>		</a:t>
            </a:r>
          </a:p>
          <a:p>
            <a:pPr algn="l" defTabSz="914400">
              <a:spcBef>
                <a:spcPts val="2400"/>
              </a:spcBef>
              <a:buNone/>
            </a:pPr>
            <a:r>
              <a:rPr lang="fr-FR" sz="4400" b="1" dirty="0">
                <a:effectLst>
                  <a:outerShdw blurRad="38100" dist="38100" dir="2700000" algn="tl">
                    <a:srgbClr val="000000">
                      <a:alpha val="43137"/>
                    </a:srgbClr>
                  </a:outerShdw>
                </a:effectLst>
                <a:latin typeface="Cambria" panose="02040503050406030204" pitchFamily="18" charset="0"/>
              </a:rPr>
              <a:t>	    </a:t>
            </a:r>
            <a:r>
              <a:rPr lang="fr-FR" sz="8000" b="1" i="0" dirty="0">
                <a:effectLst>
                  <a:outerShdw blurRad="38100" dist="38100" dir="2700000" algn="tl">
                    <a:srgbClr val="000000">
                      <a:alpha val="43137"/>
                    </a:srgbClr>
                  </a:outerShdw>
                </a:effectLst>
                <a:latin typeface="Cambria" panose="02040503050406030204" pitchFamily="18" charset="0"/>
              </a:rPr>
              <a:t>Fin</a:t>
            </a:r>
          </a:p>
          <a:p>
            <a:pPr algn="l" defTabSz="914400">
              <a:spcBef>
                <a:spcPts val="2400"/>
              </a:spcBef>
              <a:buNone/>
            </a:pPr>
            <a:endParaRPr lang="fr-FR" sz="3200" b="0" i="0" dirty="0">
              <a:latin typeface="Calibri"/>
              <a:ea typeface="+mn-ea"/>
              <a:cs typeface="+mn-cs"/>
            </a:endParaRPr>
          </a:p>
          <a:p>
            <a:pPr algn="l" defTabSz="914400">
              <a:spcBef>
                <a:spcPts val="2400"/>
              </a:spcBef>
              <a:buNone/>
            </a:pPr>
            <a:endParaRPr lang="fr-FR" sz="3200" b="0" i="0" dirty="0">
              <a:latin typeface="Calibri"/>
              <a:ea typeface="+mn-ea"/>
              <a:cs typeface="+mn-cs"/>
            </a:endParaRPr>
          </a:p>
        </p:txBody>
      </p:sp>
      <p:pic>
        <p:nvPicPr>
          <p:cNvPr id="7" name="Audio 6">
            <a:hlinkClick r:id="" action="ppaction://media"/>
          </p:cNvPr>
          <p:cNvPicPr>
            <a:picLocks noChangeAspect="1"/>
          </p:cNvPicPr>
          <p:nvPr>
            <a:audioFile r:link="rId9"/>
            <p:custDataLst>
              <p:tags r:id="rId10"/>
            </p:custDataLst>
            <p:extLst>
              <p:ext uri="{DAA4B4D4-6D71-4841-9C94-3DE7FCFB9230}">
                <p14:media xmlns:p14="http://schemas.microsoft.com/office/powerpoint/2010/main" r:embed="rId8"/>
              </p:ext>
            </p:extLst>
          </p:nvPr>
        </p:nvPicPr>
        <p:blipFill>
          <a:blip r:embed="rId14"/>
          <a:stretch>
            <a:fillRect/>
          </a:stretch>
        </p:blipFill>
        <p:spPr>
          <a:xfrm>
            <a:off x="8440738" y="6154738"/>
            <a:ext cx="487362" cy="487362"/>
          </a:xfrm>
          <a:prstGeom prst="rect">
            <a:avLst/>
          </a:prstGeom>
        </p:spPr>
      </p:pic>
      <p:sp>
        <p:nvSpPr>
          <p:cNvPr id="3" name="Espace réservé du pied de page 2">
            <a:extLst>
              <a:ext uri="{FF2B5EF4-FFF2-40B4-BE49-F238E27FC236}">
                <a16:creationId xmlns:a16="http://schemas.microsoft.com/office/drawing/2014/main" id="{51E424A0-079A-4C60-A54A-568CFEE6E8B9}"/>
              </a:ext>
            </a:extLst>
          </p:cNvPr>
          <p:cNvSpPr>
            <a:spLocks noGrp="1"/>
          </p:cNvSpPr>
          <p:nvPr>
            <p:ph type="ftr" sz="quarter" idx="11"/>
          </p:nvPr>
        </p:nvSpPr>
        <p:spPr/>
        <p:txBody>
          <a:bodyPr/>
          <a:lstStyle/>
          <a:p>
            <a:r>
              <a:rPr lang="en-US">
                <a:solidFill>
                  <a:prstClr val="black">
                    <a:tint val="75000"/>
                  </a:prstClr>
                </a:solidFill>
              </a:rPr>
              <a:t>Chantal LeBel, Cégep Limoilou</a:t>
            </a:r>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val="807539256"/>
      </p:ext>
    </p:extLst>
  </p:cSld>
  <p:clrMapOvr>
    <a:masterClrMapping/>
  </p:clrMapOvr>
  <p:transition advTm="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999" fill="hold"/>
                                        <p:tgtEl>
                                          <p:spTgt spid="2"/>
                                        </p:tgtEl>
                                      </p:cBhvr>
                                    </p:cmd>
                                  </p:childTnLst>
                                </p:cTn>
                              </p:par>
                            </p:childTnLst>
                          </p:cTn>
                        </p:par>
                        <p:par>
                          <p:cTn id="7" fill="hold">
                            <p:stCondLst>
                              <p:cond delay="4999"/>
                            </p:stCondLst>
                            <p:childTnLst>
                              <p:par>
                                <p:cTn id="8" presetID="1" presetClass="mediacall" presetSubtype="0" fill="hold" nodeType="afterEffect">
                                  <p:stCondLst>
                                    <p:cond delay="0"/>
                                  </p:stCondLst>
                                  <p:childTnLst>
                                    <p:cmd type="call" cmd="playFrom(0.0)">
                                      <p:cBhvr>
                                        <p:cTn id="9" dur="1" fill="hold"/>
                                        <p:tgtEl>
                                          <p:spTgt spid="7"/>
                                        </p:tgtEl>
                                      </p:cBhvr>
                                    </p:cmd>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 calcmode="lin" valueType="num">
                                      <p:cBhvr>
                                        <p:cTn id="16" dur="1000" fill="hold"/>
                                        <p:tgtEl>
                                          <p:spTgt spid="5"/>
                                        </p:tgtEl>
                                        <p:attrNameLst>
                                          <p:attrName>style.rotation</p:attrName>
                                        </p:attrNameLst>
                                      </p:cBhvr>
                                      <p:tavLst>
                                        <p:tav tm="0">
                                          <p:val>
                                            <p:fltVal val="90"/>
                                          </p:val>
                                        </p:tav>
                                        <p:tav tm="100000">
                                          <p:val>
                                            <p:fltVal val="0"/>
                                          </p:val>
                                        </p:tav>
                                      </p:tavLst>
                                    </p:anim>
                                    <p:animEffect transition="in" filter="fade">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repeatCount="indefinite" fill="hold" display="0">
                  <p:stCondLst>
                    <p:cond delay="indefinite"/>
                  </p:stCondLst>
                </p:cTn>
                <p:tgtEl>
                  <p:spTgt spid="2"/>
                </p:tgtEl>
              </p:cMediaNode>
            </p:video>
            <p:audio isNarration="1">
              <p:cMediaNode vol="80000" showWhenStopped="0">
                <p:cTn id="19" fill="hold" display="0">
                  <p:stCondLst>
                    <p:cond delay="indefinite"/>
                  </p:stCondLst>
                  <p:endCondLst>
                    <p:cond evt="onStopAudio" delay="0">
                      <p:tgtEl>
                        <p:sldTgt/>
                      </p:tgtEl>
                    </p:cond>
                  </p:endCondLst>
                </p:cTn>
                <p:tgtEl>
                  <p:spTgt spid="7"/>
                </p:tgtEl>
              </p:cMediaNode>
            </p:audio>
          </p:childTnLst>
        </p:cTn>
      </p:par>
    </p:tnLst>
    <p:bldLst>
      <p:bldP spid="5" grpId="0"/>
    </p:bldLst>
  </p:timing>
  <p:extLst mod="1">
    <p:ext uri="{E180D4A7-C9FB-4DFB-919C-405C955672EB}">
      <p14:showEvtLst xmlns:p14="http://schemas.microsoft.com/office/powerpoint/2010/main">
        <p14:playEvt time="40" objId="2"/>
        <p14:stopEvt time="6576" objId="2"/>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custDataLst>
              <p:tags r:id="rId2"/>
            </p:custDataLst>
          </p:nvPr>
        </p:nvSpPr>
        <p:spPr>
          <a:xfrm>
            <a:off x="414068" y="849702"/>
            <a:ext cx="8229600" cy="4525963"/>
          </a:xfrm>
        </p:spPr>
        <p:txBody>
          <a:bodyPr/>
          <a:lstStyle/>
          <a:p>
            <a:pPr algn="just"/>
            <a:r>
              <a:rPr lang="fr-CA" sz="2400" dirty="0"/>
              <a:t>À l’installation, les éléments importants pour les catégories </a:t>
            </a:r>
            <a:r>
              <a:rPr lang="fr-CA" sz="2400" b="1" dirty="0"/>
              <a:t>Interface</a:t>
            </a:r>
            <a:r>
              <a:rPr lang="fr-CA" sz="2400" dirty="0"/>
              <a:t>, </a:t>
            </a:r>
            <a:r>
              <a:rPr lang="fr-CA" sz="2400" b="1" dirty="0"/>
              <a:t>Correcteur</a:t>
            </a:r>
            <a:r>
              <a:rPr lang="fr-CA" sz="2400" dirty="0"/>
              <a:t> et </a:t>
            </a:r>
            <a:r>
              <a:rPr lang="fr-CA" sz="2400" b="1" dirty="0"/>
              <a:t>Typographie</a:t>
            </a:r>
            <a:r>
              <a:rPr lang="fr-CA" sz="2400" dirty="0"/>
              <a:t> sont déjà activés. Vous devrez par contre faire quelques réglages pour le volet </a:t>
            </a:r>
            <a:r>
              <a:rPr lang="fr-CA" sz="2400" b="1" dirty="0"/>
              <a:t>Langue.</a:t>
            </a:r>
            <a:r>
              <a:rPr lang="fr-CA" sz="2400" dirty="0"/>
              <a:t> </a:t>
            </a:r>
          </a:p>
          <a:p>
            <a:pPr algn="just"/>
            <a:endParaRPr lang="fr-CA" sz="2400" dirty="0"/>
          </a:p>
          <a:p>
            <a:pPr algn="just"/>
            <a:r>
              <a:rPr lang="fr-CA" sz="2400" dirty="0"/>
              <a:t>Pour tous les détails au sujet des réglages, consulter les pages 113 à 148 dans </a:t>
            </a:r>
            <a:r>
              <a:rPr lang="fr-CA" sz="2400" i="1" dirty="0"/>
              <a:t>Posologie, Guide d’utilisation</a:t>
            </a:r>
            <a:r>
              <a:rPr lang="fr-CA" sz="2400" dirty="0"/>
              <a:t> </a:t>
            </a:r>
            <a:r>
              <a:rPr lang="fr-CA" sz="2400" i="1" dirty="0"/>
              <a:t>Antidote 9</a:t>
            </a:r>
            <a:r>
              <a:rPr lang="fr-CA" sz="2400" dirty="0"/>
              <a:t>. </a:t>
            </a:r>
          </a:p>
          <a:p>
            <a:endParaRPr lang="fr-CA" dirty="0"/>
          </a:p>
        </p:txBody>
      </p:sp>
      <p:pic>
        <p:nvPicPr>
          <p:cNvPr id="6" name="Audio 5">
            <a:hlinkClick r:id="" action="ppaction://media"/>
          </p:cNvPr>
          <p:cNvPicPr>
            <a:picLocks noChangeAspect="1"/>
          </p:cNvPicPr>
          <p:nvPr>
            <a:audioFile r:link="rId4"/>
            <p:custDataLst>
              <p:tags r:id="rId5"/>
            </p:custDataLst>
            <p:extLst>
              <p:ext uri="{DAA4B4D4-6D71-4841-9C94-3DE7FCFB9230}">
                <p14:media xmlns:p14="http://schemas.microsoft.com/office/powerpoint/2010/main" r:embed="rId3"/>
              </p:ext>
            </p:extLst>
          </p:nvPr>
        </p:nvPicPr>
        <p:blipFill>
          <a:blip r:embed="rId7"/>
          <a:stretch>
            <a:fillRect/>
          </a:stretch>
        </p:blipFill>
        <p:spPr>
          <a:xfrm>
            <a:off x="8440738" y="6154738"/>
            <a:ext cx="487362" cy="487362"/>
          </a:xfrm>
          <a:prstGeom prst="rect">
            <a:avLst/>
          </a:prstGeom>
        </p:spPr>
      </p:pic>
      <p:sp>
        <p:nvSpPr>
          <p:cNvPr id="2" name="Espace réservé du pied de page 1">
            <a:extLst>
              <a:ext uri="{FF2B5EF4-FFF2-40B4-BE49-F238E27FC236}">
                <a16:creationId xmlns:a16="http://schemas.microsoft.com/office/drawing/2014/main" id="{34D2E0EE-EB20-4BAE-A073-9920399619B8}"/>
              </a:ext>
            </a:extLst>
          </p:cNvPr>
          <p:cNvSpPr>
            <a:spLocks noGrp="1"/>
          </p:cNvSpPr>
          <p:nvPr>
            <p:ph type="ftr" sz="quarter" idx="11"/>
          </p:nvPr>
        </p:nvSpPr>
        <p:spPr/>
        <p:txBody>
          <a:bodyPr/>
          <a:lstStyle/>
          <a:p>
            <a:r>
              <a:rPr lang="en-US">
                <a:solidFill>
                  <a:prstClr val="black">
                    <a:tint val="75000"/>
                  </a:prstClr>
                </a:solidFill>
              </a:rPr>
              <a:t>Chantal LeBel, Cégep Limoilou</a:t>
            </a:r>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val="2107681651"/>
      </p:ext>
    </p:extLst>
  </p:cSld>
  <p:clrMapOvr>
    <a:masterClrMapping/>
  </p:clrMapOvr>
  <mc:AlternateContent xmlns:mc="http://schemas.openxmlformats.org/markup-compatibility/2006" xmlns:p14="http://schemas.microsoft.com/office/powerpoint/2010/main">
    <mc:Choice Requires="p14">
      <p:transition spd="slow" p14:dur="2000" advTm="29908"/>
    </mc:Choice>
    <mc:Fallback xmlns="">
      <p:transition spd="slow" advTm="29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6"/>
                </p:tgtEl>
              </p:cMediaNode>
            </p:audio>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custDataLst>
              <p:tags r:id="rId2"/>
            </p:custDataLst>
          </p:nvPr>
        </p:nvSpPr>
        <p:spPr>
          <a:xfrm>
            <a:off x="353683" y="1013604"/>
            <a:ext cx="8229600" cy="4525963"/>
          </a:xfrm>
        </p:spPr>
        <p:txBody>
          <a:bodyPr/>
          <a:lstStyle/>
          <a:p>
            <a:r>
              <a:rPr lang="fr-CA" b="1" dirty="0"/>
              <a:t>Il ne faut pas oublier qu’il faut configurer Antidote à chaque fois que vous utilisez un nouvel ordinateur, spécialement dans les laboratoires informatiques.</a:t>
            </a:r>
            <a:endParaRPr lang="fr-CA" dirty="0"/>
          </a:p>
          <a:p>
            <a:endParaRPr lang="fr-CA" dirty="0"/>
          </a:p>
        </p:txBody>
      </p:sp>
      <p:pic>
        <p:nvPicPr>
          <p:cNvPr id="6" name="Audio 5">
            <a:hlinkClick r:id="" action="ppaction://media"/>
          </p:cNvPr>
          <p:cNvPicPr>
            <a:picLocks noChangeAspect="1"/>
          </p:cNvPicPr>
          <p:nvPr>
            <a:audioFile r:link="rId4"/>
            <p:custDataLst>
              <p:tags r:id="rId5"/>
            </p:custDataLst>
            <p:extLst>
              <p:ext uri="{DAA4B4D4-6D71-4841-9C94-3DE7FCFB9230}">
                <p14:media xmlns:p14="http://schemas.microsoft.com/office/powerpoint/2010/main" r:embed="rId3"/>
              </p:ext>
            </p:extLst>
          </p:nvPr>
        </p:nvPicPr>
        <p:blipFill>
          <a:blip r:embed="rId7"/>
          <a:stretch>
            <a:fillRect/>
          </a:stretch>
        </p:blipFill>
        <p:spPr>
          <a:xfrm>
            <a:off x="8440738" y="6154738"/>
            <a:ext cx="487362" cy="487362"/>
          </a:xfrm>
          <a:prstGeom prst="rect">
            <a:avLst/>
          </a:prstGeom>
        </p:spPr>
      </p:pic>
      <p:sp>
        <p:nvSpPr>
          <p:cNvPr id="2" name="Espace réservé du pied de page 1">
            <a:extLst>
              <a:ext uri="{FF2B5EF4-FFF2-40B4-BE49-F238E27FC236}">
                <a16:creationId xmlns:a16="http://schemas.microsoft.com/office/drawing/2014/main" id="{DAD76DED-A014-4C49-B1A7-3BEF30A5B8B5}"/>
              </a:ext>
            </a:extLst>
          </p:cNvPr>
          <p:cNvSpPr>
            <a:spLocks noGrp="1"/>
          </p:cNvSpPr>
          <p:nvPr>
            <p:ph type="ftr" sz="quarter" idx="11"/>
          </p:nvPr>
        </p:nvSpPr>
        <p:spPr/>
        <p:txBody>
          <a:bodyPr/>
          <a:lstStyle/>
          <a:p>
            <a:r>
              <a:rPr lang="en-US">
                <a:solidFill>
                  <a:prstClr val="black">
                    <a:tint val="75000"/>
                  </a:prstClr>
                </a:solidFill>
              </a:rPr>
              <a:t>Chantal LeBel, Cégep Limoilou</a:t>
            </a:r>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val="3353570239"/>
      </p:ext>
    </p:extLst>
  </p:cSld>
  <p:clrMapOvr>
    <a:masterClrMapping/>
  </p:clrMapOvr>
  <mc:AlternateContent xmlns:mc="http://schemas.openxmlformats.org/markup-compatibility/2006" xmlns:p14="http://schemas.microsoft.com/office/powerpoint/2010/main">
    <mc:Choice Requires="p14">
      <p:transition spd="slow" p14:dur="2000" advTm="14486"/>
    </mc:Choice>
    <mc:Fallback xmlns="">
      <p:transition spd="slow" advTm="144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circle(in)">
                                      <p:cBhvr>
                                        <p:cTn id="11"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6"/>
                </p:tgtEl>
              </p:cMediaNode>
            </p:audio>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custDataLst>
              <p:tags r:id="rId2"/>
            </p:custDataLst>
          </p:nvPr>
        </p:nvSpPr>
        <p:spPr>
          <a:xfrm>
            <a:off x="439947" y="815196"/>
            <a:ext cx="8229600" cy="5275053"/>
          </a:xfrm>
        </p:spPr>
        <p:txBody>
          <a:bodyPr/>
          <a:lstStyle/>
          <a:p>
            <a:r>
              <a:rPr lang="fr-CA" sz="2800" dirty="0"/>
              <a:t>Il y a deux endroits où il est possible d’aller pour faire les réglages.</a:t>
            </a:r>
          </a:p>
          <a:p>
            <a:pPr marL="1371600" lvl="3" indent="0">
              <a:buNone/>
            </a:pPr>
            <a:r>
              <a:rPr lang="fr-CA" dirty="0"/>
              <a:t>						      </a:t>
            </a:r>
          </a:p>
          <a:p>
            <a:endParaRPr lang="fr-CA" dirty="0"/>
          </a:p>
          <a:p>
            <a:endParaRPr lang="fr-CA" dirty="0"/>
          </a:p>
        </p:txBody>
      </p:sp>
      <p:pic>
        <p:nvPicPr>
          <p:cNvPr id="4" name="Image 3"/>
          <p:cNvPicPr/>
          <p:nvPr>
            <p:custDataLst>
              <p:tags r:id="rId3"/>
            </p:custDataLst>
          </p:nvPr>
        </p:nvPicPr>
        <p:blipFill rotWithShape="1">
          <a:blip r:embed="rId13"/>
          <a:srcRect l="487" t="702" r="25425" b="66069"/>
          <a:stretch/>
        </p:blipFill>
        <p:spPr bwMode="auto">
          <a:xfrm>
            <a:off x="815315" y="2319936"/>
            <a:ext cx="8009507" cy="3080200"/>
          </a:xfrm>
          <a:prstGeom prst="rect">
            <a:avLst/>
          </a:prstGeom>
          <a:ln>
            <a:noFill/>
          </a:ln>
          <a:extLst>
            <a:ext uri="{53640926-AAD7-44D8-BBD7-CCE9431645EC}">
              <a14:shadowObscured xmlns:a14="http://schemas.microsoft.com/office/drawing/2010/main"/>
            </a:ext>
          </a:extLst>
        </p:spPr>
      </p:pic>
      <p:sp>
        <p:nvSpPr>
          <p:cNvPr id="8" name="Ellipse 7"/>
          <p:cNvSpPr/>
          <p:nvPr>
            <p:custDataLst>
              <p:tags r:id="rId4"/>
            </p:custDataLst>
          </p:nvPr>
        </p:nvSpPr>
        <p:spPr>
          <a:xfrm>
            <a:off x="7311462" y="2870943"/>
            <a:ext cx="374674" cy="269072"/>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CA"/>
          </a:p>
        </p:txBody>
      </p:sp>
      <p:sp>
        <p:nvSpPr>
          <p:cNvPr id="9" name="Flèche droite 8"/>
          <p:cNvSpPr/>
          <p:nvPr>
            <p:custDataLst>
              <p:tags r:id="rId5"/>
            </p:custDataLst>
          </p:nvPr>
        </p:nvSpPr>
        <p:spPr>
          <a:xfrm>
            <a:off x="6684393" y="2889202"/>
            <a:ext cx="571500" cy="251460"/>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CA"/>
          </a:p>
        </p:txBody>
      </p:sp>
      <p:sp>
        <p:nvSpPr>
          <p:cNvPr id="10" name="Flèche droite 9"/>
          <p:cNvSpPr/>
          <p:nvPr>
            <p:custDataLst>
              <p:tags r:id="rId6"/>
            </p:custDataLst>
          </p:nvPr>
        </p:nvSpPr>
        <p:spPr>
          <a:xfrm rot="12146011">
            <a:off x="2151002" y="3897091"/>
            <a:ext cx="1252613" cy="228905"/>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CA"/>
          </a:p>
        </p:txBody>
      </p:sp>
      <p:sp>
        <p:nvSpPr>
          <p:cNvPr id="2" name="ZoneTexte 1"/>
          <p:cNvSpPr txBox="1"/>
          <p:nvPr>
            <p:custDataLst>
              <p:tags r:id="rId7"/>
            </p:custDataLst>
          </p:nvPr>
        </p:nvSpPr>
        <p:spPr>
          <a:xfrm>
            <a:off x="3467820" y="4106173"/>
            <a:ext cx="301686" cy="369332"/>
          </a:xfrm>
          <a:prstGeom prst="rect">
            <a:avLst/>
          </a:prstGeom>
          <a:noFill/>
        </p:spPr>
        <p:txBody>
          <a:bodyPr wrap="none" rtlCol="0">
            <a:spAutoFit/>
          </a:bodyPr>
          <a:lstStyle/>
          <a:p>
            <a:r>
              <a:rPr lang="fr-CA" dirty="0"/>
              <a:t>1</a:t>
            </a:r>
          </a:p>
        </p:txBody>
      </p:sp>
      <p:sp>
        <p:nvSpPr>
          <p:cNvPr id="11" name="ZoneTexte 10"/>
          <p:cNvSpPr txBox="1"/>
          <p:nvPr>
            <p:custDataLst>
              <p:tags r:id="rId8"/>
            </p:custDataLst>
          </p:nvPr>
        </p:nvSpPr>
        <p:spPr>
          <a:xfrm>
            <a:off x="6277154" y="2817962"/>
            <a:ext cx="301686" cy="369332"/>
          </a:xfrm>
          <a:prstGeom prst="rect">
            <a:avLst/>
          </a:prstGeom>
          <a:noFill/>
        </p:spPr>
        <p:txBody>
          <a:bodyPr wrap="none" rtlCol="0">
            <a:spAutoFit/>
          </a:bodyPr>
          <a:lstStyle/>
          <a:p>
            <a:r>
              <a:rPr lang="fr-CA" dirty="0"/>
              <a:t>2</a:t>
            </a:r>
          </a:p>
        </p:txBody>
      </p:sp>
      <p:pic>
        <p:nvPicPr>
          <p:cNvPr id="12" name="Audio 11">
            <a:hlinkClick r:id="" action="ppaction://media"/>
          </p:cNvPr>
          <p:cNvPicPr>
            <a:picLocks noChangeAspect="1"/>
          </p:cNvPicPr>
          <p:nvPr>
            <a:audioFile r:link="rId10"/>
            <p:custDataLst>
              <p:tags r:id="rId11"/>
            </p:custDataLst>
            <p:extLst>
              <p:ext uri="{DAA4B4D4-6D71-4841-9C94-3DE7FCFB9230}">
                <p14:media xmlns:p14="http://schemas.microsoft.com/office/powerpoint/2010/main" r:embed="rId9"/>
              </p:ext>
            </p:extLst>
          </p:nvPr>
        </p:nvPicPr>
        <p:blipFill>
          <a:blip r:embed="rId14"/>
          <a:stretch>
            <a:fillRect/>
          </a:stretch>
        </p:blipFill>
        <p:spPr>
          <a:xfrm>
            <a:off x="8440738" y="6154738"/>
            <a:ext cx="487362" cy="487362"/>
          </a:xfrm>
          <a:prstGeom prst="rect">
            <a:avLst/>
          </a:prstGeom>
        </p:spPr>
      </p:pic>
      <p:sp>
        <p:nvSpPr>
          <p:cNvPr id="5" name="Espace réservé du pied de page 4">
            <a:extLst>
              <a:ext uri="{FF2B5EF4-FFF2-40B4-BE49-F238E27FC236}">
                <a16:creationId xmlns:a16="http://schemas.microsoft.com/office/drawing/2014/main" id="{22CB8392-718F-4972-A309-A2C1F03F8BBC}"/>
              </a:ext>
            </a:extLst>
          </p:cNvPr>
          <p:cNvSpPr>
            <a:spLocks noGrp="1"/>
          </p:cNvSpPr>
          <p:nvPr>
            <p:ph type="ftr" sz="quarter" idx="11"/>
          </p:nvPr>
        </p:nvSpPr>
        <p:spPr/>
        <p:txBody>
          <a:bodyPr/>
          <a:lstStyle/>
          <a:p>
            <a:r>
              <a:rPr lang="en-US">
                <a:solidFill>
                  <a:prstClr val="black">
                    <a:tint val="75000"/>
                  </a:prstClr>
                </a:solidFill>
              </a:rPr>
              <a:t>Chantal LeBel, Cégep Limoilou</a:t>
            </a:r>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val="575345331"/>
      </p:ext>
    </p:extLst>
  </p:cSld>
  <p:clrMapOvr>
    <a:masterClrMapping/>
  </p:clrMapOvr>
  <mc:AlternateContent xmlns:mc="http://schemas.openxmlformats.org/markup-compatibility/2006" xmlns:p14="http://schemas.microsoft.com/office/powerpoint/2010/main">
    <mc:Choice Requires="p14">
      <p:transition spd="slow" p14:dur="2000" advTm="18913"/>
    </mc:Choice>
    <mc:Fallback xmlns="">
      <p:transition spd="slow" advTm="189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fill="hold"/>
                                        <p:tgtEl>
                                          <p:spTgt spid="10"/>
                                        </p:tgtEl>
                                        <p:attrNameLst>
                                          <p:attrName>ppt_x</p:attrName>
                                        </p:attrNameLst>
                                      </p:cBhvr>
                                      <p:tavLst>
                                        <p:tav tm="0">
                                          <p:val>
                                            <p:strVal val="#ppt_x"/>
                                          </p:val>
                                        </p:tav>
                                        <p:tav tm="100000">
                                          <p:val>
                                            <p:strVal val="#ppt_x"/>
                                          </p:val>
                                        </p:tav>
                                      </p:tavLst>
                                    </p:anim>
                                    <p:anim calcmode="lin" valueType="num">
                                      <p:cBhvr additive="base">
                                        <p:cTn id="3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00"/>
                                        <p:tgtEl>
                                          <p:spTgt spid="11"/>
                                        </p:tgtEl>
                                      </p:cBhvr>
                                    </p:animEffect>
                                    <p:anim calcmode="lin" valueType="num">
                                      <p:cBhvr>
                                        <p:cTn id="41" dur="1000" fill="hold"/>
                                        <p:tgtEl>
                                          <p:spTgt spid="11"/>
                                        </p:tgtEl>
                                        <p:attrNameLst>
                                          <p:attrName>ppt_x</p:attrName>
                                        </p:attrNameLst>
                                      </p:cBhvr>
                                      <p:tavLst>
                                        <p:tav tm="0">
                                          <p:val>
                                            <p:strVal val="#ppt_x"/>
                                          </p:val>
                                        </p:tav>
                                        <p:tav tm="100000">
                                          <p:val>
                                            <p:strVal val="#ppt_x"/>
                                          </p:val>
                                        </p:tav>
                                      </p:tavLst>
                                    </p:anim>
                                    <p:anim calcmode="lin" valueType="num">
                                      <p:cBhvr>
                                        <p:cTn id="4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500" fill="hold"/>
                                        <p:tgtEl>
                                          <p:spTgt spid="9"/>
                                        </p:tgtEl>
                                        <p:attrNameLst>
                                          <p:attrName>ppt_x</p:attrName>
                                        </p:attrNameLst>
                                      </p:cBhvr>
                                      <p:tavLst>
                                        <p:tav tm="0">
                                          <p:val>
                                            <p:strVal val="#ppt_x"/>
                                          </p:val>
                                        </p:tav>
                                        <p:tav tm="100000">
                                          <p:val>
                                            <p:strVal val="#ppt_x"/>
                                          </p:val>
                                        </p:tav>
                                      </p:tavLst>
                                    </p:anim>
                                    <p:anim calcmode="lin" valueType="num">
                                      <p:cBhvr additive="base">
                                        <p:cTn id="48" dur="500" fill="hold"/>
                                        <p:tgtEl>
                                          <p:spTgt spid="9"/>
                                        </p:tgtEl>
                                        <p:attrNameLst>
                                          <p:attrName>ppt_y</p:attrName>
                                        </p:attrNameLst>
                                      </p:cBhvr>
                                      <p:tavLst>
                                        <p:tav tm="0">
                                          <p:val>
                                            <p:strVal val="1+#ppt_h/2"/>
                                          </p:val>
                                        </p:tav>
                                        <p:tav tm="100000">
                                          <p:val>
                                            <p:strVal val="#ppt_y"/>
                                          </p:val>
                                        </p:tav>
                                      </p:tavLst>
                                    </p:anim>
                                  </p:childTnLst>
                                </p:cTn>
                              </p:par>
                            </p:childTnLst>
                          </p:cTn>
                        </p:par>
                        <p:par>
                          <p:cTn id="49" fill="hold">
                            <p:stCondLst>
                              <p:cond delay="500"/>
                            </p:stCondLst>
                            <p:childTnLst>
                              <p:par>
                                <p:cTn id="50" presetID="2" presetClass="entr" presetSubtype="4" fill="hold" grpId="0" nodeType="afterEffect">
                                  <p:stCondLst>
                                    <p:cond delay="0"/>
                                  </p:stCondLst>
                                  <p:childTnLst>
                                    <p:set>
                                      <p:cBhvr>
                                        <p:cTn id="51" dur="1" fill="hold">
                                          <p:stCondLst>
                                            <p:cond delay="0"/>
                                          </p:stCondLst>
                                        </p:cTn>
                                        <p:tgtEl>
                                          <p:spTgt spid="8"/>
                                        </p:tgtEl>
                                        <p:attrNameLst>
                                          <p:attrName>style.visibility</p:attrName>
                                        </p:attrNameLst>
                                      </p:cBhvr>
                                      <p:to>
                                        <p:strVal val="visible"/>
                                      </p:to>
                                    </p:set>
                                    <p:anim calcmode="lin" valueType="num">
                                      <p:cBhvr additive="base">
                                        <p:cTn id="52" dur="500" fill="hold"/>
                                        <p:tgtEl>
                                          <p:spTgt spid="8"/>
                                        </p:tgtEl>
                                        <p:attrNameLst>
                                          <p:attrName>ppt_x</p:attrName>
                                        </p:attrNameLst>
                                      </p:cBhvr>
                                      <p:tavLst>
                                        <p:tav tm="0">
                                          <p:val>
                                            <p:strVal val="#ppt_x"/>
                                          </p:val>
                                        </p:tav>
                                        <p:tav tm="100000">
                                          <p:val>
                                            <p:strVal val="#ppt_x"/>
                                          </p:val>
                                        </p:tav>
                                      </p:tavLst>
                                    </p:anim>
                                    <p:anim calcmode="lin" valueType="num">
                                      <p:cBhvr additive="base">
                                        <p:cTn id="5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4" fill="hold" display="0">
                  <p:stCondLst>
                    <p:cond delay="indefinite"/>
                  </p:stCondLst>
                  <p:endCondLst>
                    <p:cond evt="onStopAudio" delay="0">
                      <p:tgtEl>
                        <p:sldTgt/>
                      </p:tgtEl>
                    </p:cond>
                  </p:endCondLst>
                </p:cTn>
                <p:tgtEl>
                  <p:spTgt spid="12"/>
                </p:tgtEl>
              </p:cMediaNode>
            </p:audio>
          </p:childTnLst>
        </p:cTn>
      </p:par>
    </p:tnLst>
    <p:bldLst>
      <p:bldP spid="3" grpId="0" build="p"/>
      <p:bldP spid="8" grpId="0" animBg="1"/>
      <p:bldP spid="9" grpId="0" animBg="1"/>
      <p:bldP spid="10" grpId="0" animBg="1"/>
      <p:bldP spid="2"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custDataLst>
              <p:tags r:id="rId2"/>
            </p:custDataLst>
          </p:nvPr>
        </p:nvSpPr>
        <p:spPr>
          <a:xfrm>
            <a:off x="388188" y="849702"/>
            <a:ext cx="8229600" cy="4525963"/>
          </a:xfrm>
        </p:spPr>
        <p:txBody>
          <a:bodyPr/>
          <a:lstStyle/>
          <a:p>
            <a:r>
              <a:rPr lang="fr-CA" dirty="0"/>
              <a:t>Faites les réglages suivants sur votre poste.</a:t>
            </a:r>
          </a:p>
          <a:p>
            <a:endParaRPr lang="fr-CA" dirty="0"/>
          </a:p>
        </p:txBody>
      </p:sp>
      <p:pic>
        <p:nvPicPr>
          <p:cNvPr id="4" name="Image 3"/>
          <p:cNvPicPr/>
          <p:nvPr>
            <p:custDataLst>
              <p:tags r:id="rId3"/>
            </p:custDataLst>
          </p:nvPr>
        </p:nvPicPr>
        <p:blipFill rotWithShape="1">
          <a:blip r:embed="rId13"/>
          <a:srcRect l="17500" t="8642" r="21794" b="11358"/>
          <a:stretch/>
        </p:blipFill>
        <p:spPr bwMode="auto">
          <a:xfrm>
            <a:off x="1040993" y="1512947"/>
            <a:ext cx="7062014" cy="4843403"/>
          </a:xfrm>
          <a:prstGeom prst="rect">
            <a:avLst/>
          </a:prstGeom>
          <a:ln>
            <a:noFill/>
          </a:ln>
          <a:extLst>
            <a:ext uri="{53640926-AAD7-44D8-BBD7-CCE9431645EC}">
              <a14:shadowObscured xmlns:a14="http://schemas.microsoft.com/office/drawing/2010/main"/>
            </a:ext>
          </a:extLst>
        </p:spPr>
      </p:pic>
      <p:sp>
        <p:nvSpPr>
          <p:cNvPr id="5" name="Ellipse 4"/>
          <p:cNvSpPr/>
          <p:nvPr>
            <p:custDataLst>
              <p:tags r:id="rId4"/>
            </p:custDataLst>
          </p:nvPr>
        </p:nvSpPr>
        <p:spPr>
          <a:xfrm flipV="1">
            <a:off x="2548962" y="2037806"/>
            <a:ext cx="716280" cy="217714"/>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CA"/>
          </a:p>
        </p:txBody>
      </p:sp>
      <p:sp>
        <p:nvSpPr>
          <p:cNvPr id="6" name="Ellipse 5"/>
          <p:cNvSpPr/>
          <p:nvPr>
            <p:custDataLst>
              <p:tags r:id="rId5"/>
            </p:custDataLst>
          </p:nvPr>
        </p:nvSpPr>
        <p:spPr>
          <a:xfrm>
            <a:off x="1113362" y="3521087"/>
            <a:ext cx="716280" cy="167640"/>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CA"/>
          </a:p>
        </p:txBody>
      </p:sp>
      <p:sp>
        <p:nvSpPr>
          <p:cNvPr id="7" name="Forme libre 6"/>
          <p:cNvSpPr/>
          <p:nvPr>
            <p:custDataLst>
              <p:tags r:id="rId6"/>
            </p:custDataLst>
          </p:nvPr>
        </p:nvSpPr>
        <p:spPr>
          <a:xfrm>
            <a:off x="4937760" y="2603883"/>
            <a:ext cx="1097280" cy="45720"/>
          </a:xfrm>
          <a:custGeom>
            <a:avLst/>
            <a:gdLst>
              <a:gd name="connsiteX0" fmla="*/ 0 w 1508760"/>
              <a:gd name="connsiteY0" fmla="*/ 30480 h 106680"/>
              <a:gd name="connsiteX1" fmla="*/ 38100 w 1508760"/>
              <a:gd name="connsiteY1" fmla="*/ 38100 h 106680"/>
              <a:gd name="connsiteX2" fmla="*/ 83820 w 1508760"/>
              <a:gd name="connsiteY2" fmla="*/ 22860 h 106680"/>
              <a:gd name="connsiteX3" fmla="*/ 129540 w 1508760"/>
              <a:gd name="connsiteY3" fmla="*/ 30480 h 106680"/>
              <a:gd name="connsiteX4" fmla="*/ 175260 w 1508760"/>
              <a:gd name="connsiteY4" fmla="*/ 60960 h 106680"/>
              <a:gd name="connsiteX5" fmla="*/ 251460 w 1508760"/>
              <a:gd name="connsiteY5" fmla="*/ 53340 h 106680"/>
              <a:gd name="connsiteX6" fmla="*/ 274320 w 1508760"/>
              <a:gd name="connsiteY6" fmla="*/ 30480 h 106680"/>
              <a:gd name="connsiteX7" fmla="*/ 373380 w 1508760"/>
              <a:gd name="connsiteY7" fmla="*/ 38100 h 106680"/>
              <a:gd name="connsiteX8" fmla="*/ 396240 w 1508760"/>
              <a:gd name="connsiteY8" fmla="*/ 45720 h 106680"/>
              <a:gd name="connsiteX9" fmla="*/ 457200 w 1508760"/>
              <a:gd name="connsiteY9" fmla="*/ 60960 h 106680"/>
              <a:gd name="connsiteX10" fmla="*/ 518160 w 1508760"/>
              <a:gd name="connsiteY10" fmla="*/ 53340 h 106680"/>
              <a:gd name="connsiteX11" fmla="*/ 533400 w 1508760"/>
              <a:gd name="connsiteY11" fmla="*/ 30480 h 106680"/>
              <a:gd name="connsiteX12" fmla="*/ 594360 w 1508760"/>
              <a:gd name="connsiteY12" fmla="*/ 38100 h 106680"/>
              <a:gd name="connsiteX13" fmla="*/ 640080 w 1508760"/>
              <a:gd name="connsiteY13" fmla="*/ 60960 h 106680"/>
              <a:gd name="connsiteX14" fmla="*/ 693420 w 1508760"/>
              <a:gd name="connsiteY14" fmla="*/ 76200 h 106680"/>
              <a:gd name="connsiteX15" fmla="*/ 762000 w 1508760"/>
              <a:gd name="connsiteY15" fmla="*/ 68580 h 106680"/>
              <a:gd name="connsiteX16" fmla="*/ 777240 w 1508760"/>
              <a:gd name="connsiteY16" fmla="*/ 45720 h 106680"/>
              <a:gd name="connsiteX17" fmla="*/ 822960 w 1508760"/>
              <a:gd name="connsiteY17" fmla="*/ 38100 h 106680"/>
              <a:gd name="connsiteX18" fmla="*/ 883920 w 1508760"/>
              <a:gd name="connsiteY18" fmla="*/ 45720 h 106680"/>
              <a:gd name="connsiteX19" fmla="*/ 929640 w 1508760"/>
              <a:gd name="connsiteY19" fmla="*/ 76200 h 106680"/>
              <a:gd name="connsiteX20" fmla="*/ 952500 w 1508760"/>
              <a:gd name="connsiteY20" fmla="*/ 91440 h 106680"/>
              <a:gd name="connsiteX21" fmla="*/ 998220 w 1508760"/>
              <a:gd name="connsiteY21" fmla="*/ 106680 h 106680"/>
              <a:gd name="connsiteX22" fmla="*/ 1028700 w 1508760"/>
              <a:gd name="connsiteY22" fmla="*/ 99060 h 106680"/>
              <a:gd name="connsiteX23" fmla="*/ 1074420 w 1508760"/>
              <a:gd name="connsiteY23" fmla="*/ 68580 h 106680"/>
              <a:gd name="connsiteX24" fmla="*/ 1120140 w 1508760"/>
              <a:gd name="connsiteY24" fmla="*/ 53340 h 106680"/>
              <a:gd name="connsiteX25" fmla="*/ 1173480 w 1508760"/>
              <a:gd name="connsiteY25" fmla="*/ 60960 h 106680"/>
              <a:gd name="connsiteX26" fmla="*/ 1257300 w 1508760"/>
              <a:gd name="connsiteY26" fmla="*/ 83820 h 106680"/>
              <a:gd name="connsiteX27" fmla="*/ 1295400 w 1508760"/>
              <a:gd name="connsiteY27" fmla="*/ 76200 h 106680"/>
              <a:gd name="connsiteX28" fmla="*/ 1318260 w 1508760"/>
              <a:gd name="connsiteY28" fmla="*/ 68580 h 106680"/>
              <a:gd name="connsiteX29" fmla="*/ 1325880 w 1508760"/>
              <a:gd name="connsiteY29" fmla="*/ 45720 h 106680"/>
              <a:gd name="connsiteX30" fmla="*/ 1371600 w 1508760"/>
              <a:gd name="connsiteY30" fmla="*/ 7620 h 106680"/>
              <a:gd name="connsiteX31" fmla="*/ 1394460 w 1508760"/>
              <a:gd name="connsiteY31" fmla="*/ 0 h 106680"/>
              <a:gd name="connsiteX32" fmla="*/ 1417320 w 1508760"/>
              <a:gd name="connsiteY32" fmla="*/ 7620 h 106680"/>
              <a:gd name="connsiteX33" fmla="*/ 1470660 w 1508760"/>
              <a:gd name="connsiteY33" fmla="*/ 22860 h 106680"/>
              <a:gd name="connsiteX34" fmla="*/ 1493520 w 1508760"/>
              <a:gd name="connsiteY34" fmla="*/ 38100 h 106680"/>
              <a:gd name="connsiteX35" fmla="*/ 1508760 w 1508760"/>
              <a:gd name="connsiteY35" fmla="*/ 45720 h 106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508760" h="106680">
                <a:moveTo>
                  <a:pt x="0" y="30480"/>
                </a:moveTo>
                <a:cubicBezTo>
                  <a:pt x="12700" y="33020"/>
                  <a:pt x="25202" y="39273"/>
                  <a:pt x="38100" y="38100"/>
                </a:cubicBezTo>
                <a:cubicBezTo>
                  <a:pt x="54098" y="36646"/>
                  <a:pt x="83820" y="22860"/>
                  <a:pt x="83820" y="22860"/>
                </a:cubicBezTo>
                <a:cubicBezTo>
                  <a:pt x="99060" y="25400"/>
                  <a:pt x="115278" y="24538"/>
                  <a:pt x="129540" y="30480"/>
                </a:cubicBezTo>
                <a:cubicBezTo>
                  <a:pt x="146447" y="37525"/>
                  <a:pt x="175260" y="60960"/>
                  <a:pt x="175260" y="60960"/>
                </a:cubicBezTo>
                <a:cubicBezTo>
                  <a:pt x="200660" y="58420"/>
                  <a:pt x="227062" y="60847"/>
                  <a:pt x="251460" y="53340"/>
                </a:cubicBezTo>
                <a:cubicBezTo>
                  <a:pt x="261760" y="50171"/>
                  <a:pt x="263627" y="31817"/>
                  <a:pt x="274320" y="30480"/>
                </a:cubicBezTo>
                <a:cubicBezTo>
                  <a:pt x="307182" y="26372"/>
                  <a:pt x="340360" y="35560"/>
                  <a:pt x="373380" y="38100"/>
                </a:cubicBezTo>
                <a:cubicBezTo>
                  <a:pt x="381000" y="40640"/>
                  <a:pt x="388448" y="43772"/>
                  <a:pt x="396240" y="45720"/>
                </a:cubicBezTo>
                <a:lnTo>
                  <a:pt x="457200" y="60960"/>
                </a:lnTo>
                <a:cubicBezTo>
                  <a:pt x="477520" y="58420"/>
                  <a:pt x="499147" y="60945"/>
                  <a:pt x="518160" y="53340"/>
                </a:cubicBezTo>
                <a:cubicBezTo>
                  <a:pt x="526663" y="49939"/>
                  <a:pt x="524420" y="32276"/>
                  <a:pt x="533400" y="30480"/>
                </a:cubicBezTo>
                <a:cubicBezTo>
                  <a:pt x="553480" y="26464"/>
                  <a:pt x="574040" y="35560"/>
                  <a:pt x="594360" y="38100"/>
                </a:cubicBezTo>
                <a:cubicBezTo>
                  <a:pt x="651819" y="57253"/>
                  <a:pt x="580994" y="31417"/>
                  <a:pt x="640080" y="60960"/>
                </a:cubicBezTo>
                <a:cubicBezTo>
                  <a:pt x="651012" y="66426"/>
                  <a:pt x="683654" y="73759"/>
                  <a:pt x="693420" y="76200"/>
                </a:cubicBezTo>
                <a:cubicBezTo>
                  <a:pt x="716280" y="73660"/>
                  <a:pt x="740384" y="76440"/>
                  <a:pt x="762000" y="68580"/>
                </a:cubicBezTo>
                <a:cubicBezTo>
                  <a:pt x="770607" y="65450"/>
                  <a:pt x="769049" y="49816"/>
                  <a:pt x="777240" y="45720"/>
                </a:cubicBezTo>
                <a:cubicBezTo>
                  <a:pt x="791059" y="38810"/>
                  <a:pt x="807720" y="40640"/>
                  <a:pt x="822960" y="38100"/>
                </a:cubicBezTo>
                <a:cubicBezTo>
                  <a:pt x="843280" y="40640"/>
                  <a:pt x="864635" y="38832"/>
                  <a:pt x="883920" y="45720"/>
                </a:cubicBezTo>
                <a:cubicBezTo>
                  <a:pt x="901169" y="51880"/>
                  <a:pt x="914400" y="66040"/>
                  <a:pt x="929640" y="76200"/>
                </a:cubicBezTo>
                <a:cubicBezTo>
                  <a:pt x="937260" y="81280"/>
                  <a:pt x="943812" y="88544"/>
                  <a:pt x="952500" y="91440"/>
                </a:cubicBezTo>
                <a:lnTo>
                  <a:pt x="998220" y="106680"/>
                </a:lnTo>
                <a:cubicBezTo>
                  <a:pt x="1008380" y="104140"/>
                  <a:pt x="1019333" y="103744"/>
                  <a:pt x="1028700" y="99060"/>
                </a:cubicBezTo>
                <a:cubicBezTo>
                  <a:pt x="1045083" y="90869"/>
                  <a:pt x="1057044" y="74372"/>
                  <a:pt x="1074420" y="68580"/>
                </a:cubicBezTo>
                <a:lnTo>
                  <a:pt x="1120140" y="53340"/>
                </a:lnTo>
                <a:cubicBezTo>
                  <a:pt x="1137920" y="55880"/>
                  <a:pt x="1155868" y="57438"/>
                  <a:pt x="1173480" y="60960"/>
                </a:cubicBezTo>
                <a:cubicBezTo>
                  <a:pt x="1216450" y="69554"/>
                  <a:pt x="1224456" y="72872"/>
                  <a:pt x="1257300" y="83820"/>
                </a:cubicBezTo>
                <a:cubicBezTo>
                  <a:pt x="1270000" y="81280"/>
                  <a:pt x="1282835" y="79341"/>
                  <a:pt x="1295400" y="76200"/>
                </a:cubicBezTo>
                <a:cubicBezTo>
                  <a:pt x="1303192" y="74252"/>
                  <a:pt x="1312580" y="74260"/>
                  <a:pt x="1318260" y="68580"/>
                </a:cubicBezTo>
                <a:cubicBezTo>
                  <a:pt x="1323940" y="62900"/>
                  <a:pt x="1321425" y="52403"/>
                  <a:pt x="1325880" y="45720"/>
                </a:cubicBezTo>
                <a:cubicBezTo>
                  <a:pt x="1334306" y="33081"/>
                  <a:pt x="1357543" y="14648"/>
                  <a:pt x="1371600" y="7620"/>
                </a:cubicBezTo>
                <a:cubicBezTo>
                  <a:pt x="1378784" y="4028"/>
                  <a:pt x="1386840" y="2540"/>
                  <a:pt x="1394460" y="0"/>
                </a:cubicBezTo>
                <a:cubicBezTo>
                  <a:pt x="1402080" y="2540"/>
                  <a:pt x="1409597" y="5413"/>
                  <a:pt x="1417320" y="7620"/>
                </a:cubicBezTo>
                <a:cubicBezTo>
                  <a:pt x="1428713" y="10875"/>
                  <a:pt x="1458480" y="16770"/>
                  <a:pt x="1470660" y="22860"/>
                </a:cubicBezTo>
                <a:cubicBezTo>
                  <a:pt x="1478851" y="26956"/>
                  <a:pt x="1485667" y="33388"/>
                  <a:pt x="1493520" y="38100"/>
                </a:cubicBezTo>
                <a:cubicBezTo>
                  <a:pt x="1498390" y="41022"/>
                  <a:pt x="1503680" y="43180"/>
                  <a:pt x="1508760" y="45720"/>
                </a:cubicBezTo>
              </a:path>
            </a:pathLst>
          </a:cu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CA"/>
          </a:p>
        </p:txBody>
      </p:sp>
      <p:sp>
        <p:nvSpPr>
          <p:cNvPr id="9" name="Zone de texte 2"/>
          <p:cNvSpPr txBox="1">
            <a:spLocks noChangeArrowheads="1"/>
          </p:cNvSpPr>
          <p:nvPr>
            <p:custDataLst>
              <p:tags r:id="rId7"/>
            </p:custDataLst>
          </p:nvPr>
        </p:nvSpPr>
        <p:spPr bwMode="auto">
          <a:xfrm>
            <a:off x="5863015" y="3304923"/>
            <a:ext cx="1196340" cy="472440"/>
          </a:xfrm>
          <a:prstGeom prst="rect">
            <a:avLst/>
          </a:prstGeom>
          <a:solidFill>
            <a:srgbClr val="FFFFFF"/>
          </a:solidFill>
          <a:ln w="28575">
            <a:solidFill>
              <a:srgbClr val="FF0000"/>
            </a:solidFill>
            <a:miter lim="800000"/>
            <a:headEnd/>
            <a:tailEnd/>
          </a:ln>
        </p:spPr>
        <p:txBody>
          <a:bodyPr rot="0" vert="horz" wrap="square" lIns="91440" tIns="45720" rIns="91440" bIns="45720" anchor="t" anchorCtr="0">
            <a:noAutofit/>
          </a:bodyPr>
          <a:lstStyle/>
          <a:p>
            <a:pPr>
              <a:lnSpc>
                <a:spcPct val="115000"/>
              </a:lnSpc>
              <a:spcAft>
                <a:spcPts val="1000"/>
              </a:spcAft>
            </a:pPr>
            <a:r>
              <a:rPr lang="fr-CA" sz="1000">
                <a:effectLst/>
                <a:latin typeface="Arial" panose="020B0604020202020204" pitchFamily="34" charset="0"/>
                <a:ea typeface="Calibri" panose="020F0502020204030204" pitchFamily="34" charset="0"/>
                <a:cs typeface="Times New Roman" panose="02020603050405020304" pitchFamily="18" charset="0"/>
              </a:rPr>
              <a:t>Cochez toutes les cases sauf</a:t>
            </a:r>
            <a:endParaRPr lang="fr-CA" sz="110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8" name="Connecteur droit avec flèche 7"/>
          <p:cNvCxnSpPr/>
          <p:nvPr>
            <p:custDataLst>
              <p:tags r:id="rId8"/>
            </p:custDataLst>
          </p:nvPr>
        </p:nvCxnSpPr>
        <p:spPr>
          <a:xfrm flipH="1">
            <a:off x="4114800" y="3541143"/>
            <a:ext cx="1650274" cy="275835"/>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10" name="Audio 9">
            <a:hlinkClick r:id="" action="ppaction://media"/>
          </p:cNvPr>
          <p:cNvPicPr>
            <a:picLocks noChangeAspect="1"/>
          </p:cNvPicPr>
          <p:nvPr>
            <a:audioFile r:link="rId10"/>
            <p:custDataLst>
              <p:tags r:id="rId11"/>
            </p:custDataLst>
            <p:extLst>
              <p:ext uri="{DAA4B4D4-6D71-4841-9C94-3DE7FCFB9230}">
                <p14:media xmlns:p14="http://schemas.microsoft.com/office/powerpoint/2010/main" r:embed="rId9"/>
              </p:ext>
            </p:extLst>
          </p:nvPr>
        </p:nvPicPr>
        <p:blipFill>
          <a:blip r:embed="rId14"/>
          <a:stretch>
            <a:fillRect/>
          </a:stretch>
        </p:blipFill>
        <p:spPr>
          <a:xfrm>
            <a:off x="8440738" y="6154738"/>
            <a:ext cx="487362" cy="487362"/>
          </a:xfrm>
          <a:prstGeom prst="rect">
            <a:avLst/>
          </a:prstGeom>
        </p:spPr>
      </p:pic>
      <p:sp>
        <p:nvSpPr>
          <p:cNvPr id="2" name="Espace réservé du pied de page 1">
            <a:extLst>
              <a:ext uri="{FF2B5EF4-FFF2-40B4-BE49-F238E27FC236}">
                <a16:creationId xmlns:a16="http://schemas.microsoft.com/office/drawing/2014/main" id="{22051E25-2981-4AB7-A9B2-EA2B3D22CE75}"/>
              </a:ext>
            </a:extLst>
          </p:cNvPr>
          <p:cNvSpPr>
            <a:spLocks noGrp="1"/>
          </p:cNvSpPr>
          <p:nvPr>
            <p:ph type="ftr" sz="quarter" idx="11"/>
          </p:nvPr>
        </p:nvSpPr>
        <p:spPr/>
        <p:txBody>
          <a:bodyPr/>
          <a:lstStyle/>
          <a:p>
            <a:r>
              <a:rPr lang="en-US">
                <a:solidFill>
                  <a:prstClr val="black">
                    <a:tint val="75000"/>
                  </a:prstClr>
                </a:solidFill>
              </a:rPr>
              <a:t>Chantal LeBel, Cégep Limoilou</a:t>
            </a:r>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val="4041498076"/>
      </p:ext>
    </p:extLst>
  </p:cSld>
  <p:clrMapOvr>
    <a:masterClrMapping/>
  </p:clrMapOvr>
  <mc:AlternateContent xmlns:mc="http://schemas.openxmlformats.org/markup-compatibility/2006" xmlns:p14="http://schemas.microsoft.com/office/powerpoint/2010/main">
    <mc:Choice Requires="p14">
      <p:transition spd="slow" p14:dur="2000" advTm="31000"/>
    </mc:Choice>
    <mc:Fallback xmlns="">
      <p:transition spd="slow" advTm="3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additive="base">
                                        <p:cTn id="45" dur="500" fill="hold"/>
                                        <p:tgtEl>
                                          <p:spTgt spid="9"/>
                                        </p:tgtEl>
                                        <p:attrNameLst>
                                          <p:attrName>ppt_x</p:attrName>
                                        </p:attrNameLst>
                                      </p:cBhvr>
                                      <p:tavLst>
                                        <p:tav tm="0">
                                          <p:val>
                                            <p:strVal val="#ppt_x"/>
                                          </p:val>
                                        </p:tav>
                                        <p:tav tm="100000">
                                          <p:val>
                                            <p:strVal val="#ppt_x"/>
                                          </p:val>
                                        </p:tav>
                                      </p:tavLst>
                                    </p:anim>
                                    <p:anim calcmode="lin" valueType="num">
                                      <p:cBhvr additive="base">
                                        <p:cTn id="4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10"/>
                </p:tgtEl>
              </p:cMediaNode>
            </p:audio>
          </p:childTnLst>
        </p:cTn>
      </p:par>
    </p:tnLst>
    <p:bldLst>
      <p:bldP spid="3" grpId="0" build="p"/>
      <p:bldP spid="5" grpId="0" animBg="1"/>
      <p:bldP spid="6" grpId="0" animBg="1"/>
      <p:bldP spid="7"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p:cNvPicPr>
          <p:nvPr>
            <p:ph idx="1"/>
            <p:custDataLst>
              <p:tags r:id="rId2"/>
            </p:custDataLst>
          </p:nvPr>
        </p:nvPicPr>
        <p:blipFill rotWithShape="1">
          <a:blip r:embed="rId12"/>
          <a:srcRect b="6100"/>
          <a:stretch/>
        </p:blipFill>
        <p:spPr>
          <a:xfrm>
            <a:off x="1106230" y="418588"/>
            <a:ext cx="6993974" cy="5649703"/>
          </a:xfrm>
          <a:prstGeom prst="rect">
            <a:avLst/>
          </a:prstGeom>
        </p:spPr>
      </p:pic>
      <p:sp>
        <p:nvSpPr>
          <p:cNvPr id="5" name="Ellipse 4"/>
          <p:cNvSpPr/>
          <p:nvPr>
            <p:custDataLst>
              <p:tags r:id="rId3"/>
            </p:custDataLst>
          </p:nvPr>
        </p:nvSpPr>
        <p:spPr>
          <a:xfrm>
            <a:off x="4626634" y="983555"/>
            <a:ext cx="304800" cy="198120"/>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CA"/>
          </a:p>
        </p:txBody>
      </p:sp>
      <p:sp>
        <p:nvSpPr>
          <p:cNvPr id="6" name="Ellipse 5"/>
          <p:cNvSpPr/>
          <p:nvPr>
            <p:custDataLst>
              <p:tags r:id="rId4"/>
            </p:custDataLst>
          </p:nvPr>
        </p:nvSpPr>
        <p:spPr>
          <a:xfrm>
            <a:off x="4632386" y="2749095"/>
            <a:ext cx="304800" cy="198120"/>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CA"/>
          </a:p>
        </p:txBody>
      </p:sp>
      <p:sp>
        <p:nvSpPr>
          <p:cNvPr id="9" name="Ellipse 8"/>
          <p:cNvSpPr/>
          <p:nvPr>
            <p:custDataLst>
              <p:tags r:id="rId5"/>
            </p:custDataLst>
          </p:nvPr>
        </p:nvSpPr>
        <p:spPr>
          <a:xfrm>
            <a:off x="2838090" y="2700068"/>
            <a:ext cx="871268" cy="310550"/>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CA"/>
          </a:p>
        </p:txBody>
      </p:sp>
      <p:sp>
        <p:nvSpPr>
          <p:cNvPr id="10" name="Ellipse 9"/>
          <p:cNvSpPr/>
          <p:nvPr>
            <p:custDataLst>
              <p:tags r:id="rId6"/>
            </p:custDataLst>
          </p:nvPr>
        </p:nvSpPr>
        <p:spPr>
          <a:xfrm>
            <a:off x="1187570" y="3301041"/>
            <a:ext cx="871268" cy="310550"/>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CA"/>
          </a:p>
        </p:txBody>
      </p:sp>
      <p:sp>
        <p:nvSpPr>
          <p:cNvPr id="12" name="Zone de texte 2"/>
          <p:cNvSpPr txBox="1">
            <a:spLocks noChangeArrowheads="1"/>
          </p:cNvSpPr>
          <p:nvPr>
            <p:custDataLst>
              <p:tags r:id="rId7"/>
            </p:custDataLst>
          </p:nvPr>
        </p:nvSpPr>
        <p:spPr bwMode="auto">
          <a:xfrm>
            <a:off x="5491576" y="1865318"/>
            <a:ext cx="1645920" cy="487680"/>
          </a:xfrm>
          <a:prstGeom prst="rect">
            <a:avLst/>
          </a:prstGeom>
          <a:solidFill>
            <a:srgbClr val="FFFFFF"/>
          </a:solidFill>
          <a:ln w="28575">
            <a:solidFill>
              <a:srgbClr val="FF0000"/>
            </a:solidFill>
            <a:miter lim="800000"/>
            <a:headEnd/>
            <a:tailEnd/>
          </a:ln>
        </p:spPr>
        <p:txBody>
          <a:bodyPr rot="0" vert="horz" wrap="square" lIns="91440" tIns="45720" rIns="91440" bIns="45720" anchor="t" anchorCtr="0">
            <a:noAutofit/>
          </a:bodyPr>
          <a:lstStyle/>
          <a:p>
            <a:pPr>
              <a:lnSpc>
                <a:spcPct val="115000"/>
              </a:lnSpc>
              <a:spcAft>
                <a:spcPts val="1000"/>
              </a:spcAft>
            </a:pPr>
            <a:r>
              <a:rPr lang="fr-CA" sz="1000" dirty="0">
                <a:effectLst/>
                <a:latin typeface="Arial" panose="020B0604020202020204" pitchFamily="34" charset="0"/>
                <a:ea typeface="Calibri" panose="020F0502020204030204" pitchFamily="34" charset="0"/>
                <a:cs typeface="Times New Roman" panose="02020603050405020304" pitchFamily="18" charset="0"/>
              </a:rPr>
              <a:t>Placez vos curseurs comme dans ce tableau.</a:t>
            </a:r>
            <a:endParaRPr lang="fr-CA"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ZoneTexte 1"/>
          <p:cNvSpPr txBox="1"/>
          <p:nvPr>
            <p:custDataLst>
              <p:tags r:id="rId8"/>
            </p:custDataLst>
          </p:nvPr>
        </p:nvSpPr>
        <p:spPr>
          <a:xfrm>
            <a:off x="0" y="0"/>
            <a:ext cx="3810000" cy="1270000"/>
          </a:xfrm>
          <a:prstGeom prst="rect">
            <a:avLst/>
          </a:prstGeom>
          <a:noFill/>
        </p:spPr>
        <p:txBody>
          <a:bodyPr vert="horz" rtlCol="0">
            <a:spAutoFit/>
          </a:bodyPr>
          <a:lstStyle/>
          <a:p>
            <a:endParaRPr lang="fr-CA"/>
          </a:p>
        </p:txBody>
      </p:sp>
      <p:pic>
        <p:nvPicPr>
          <p:cNvPr id="3" name="Audio 2">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3"/>
          <a:stretch>
            <a:fillRect/>
          </a:stretch>
        </p:blipFill>
        <p:spPr>
          <a:xfrm>
            <a:off x="8440738" y="6154738"/>
            <a:ext cx="487362" cy="487362"/>
          </a:xfrm>
          <a:prstGeom prst="rect">
            <a:avLst/>
          </a:prstGeom>
        </p:spPr>
      </p:pic>
      <p:sp>
        <p:nvSpPr>
          <p:cNvPr id="7" name="Espace réservé du pied de page 6">
            <a:extLst>
              <a:ext uri="{FF2B5EF4-FFF2-40B4-BE49-F238E27FC236}">
                <a16:creationId xmlns:a16="http://schemas.microsoft.com/office/drawing/2014/main" id="{6D2B0B75-6F08-416F-A298-EA7931414AD8}"/>
              </a:ext>
            </a:extLst>
          </p:cNvPr>
          <p:cNvSpPr>
            <a:spLocks noGrp="1"/>
          </p:cNvSpPr>
          <p:nvPr>
            <p:ph type="ftr" sz="quarter" idx="11"/>
          </p:nvPr>
        </p:nvSpPr>
        <p:spPr/>
        <p:txBody>
          <a:bodyPr/>
          <a:lstStyle/>
          <a:p>
            <a:r>
              <a:rPr lang="en-US">
                <a:solidFill>
                  <a:prstClr val="black">
                    <a:tint val="75000"/>
                  </a:prstClr>
                </a:solidFill>
              </a:rPr>
              <a:t>Chantal LeBel, Cégep Limoilou</a:t>
            </a:r>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val="2811377201"/>
      </p:ext>
    </p:extLst>
  </p:cSld>
  <p:clrMapOvr>
    <a:masterClrMapping/>
  </p:clrMapOvr>
  <mc:AlternateContent xmlns:mc="http://schemas.openxmlformats.org/markup-compatibility/2006" xmlns:p14="http://schemas.microsoft.com/office/powerpoint/2010/main">
    <mc:Choice Requires="p14">
      <p:transition spd="slow" p14:dur="2000" advTm="29934"/>
    </mc:Choice>
    <mc:Fallback xmlns="">
      <p:transition spd="slow" advTm="299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500" fill="hold"/>
                                        <p:tgtEl>
                                          <p:spTgt spid="6"/>
                                        </p:tgtEl>
                                        <p:attrNameLst>
                                          <p:attrName>ppt_x</p:attrName>
                                        </p:attrNameLst>
                                      </p:cBhvr>
                                      <p:tavLst>
                                        <p:tav tm="0">
                                          <p:val>
                                            <p:strVal val="#ppt_x"/>
                                          </p:val>
                                        </p:tav>
                                        <p:tav tm="100000">
                                          <p:val>
                                            <p:strVal val="#ppt_x"/>
                                          </p:val>
                                        </p:tav>
                                      </p:tavLst>
                                    </p:anim>
                                    <p:anim calcmode="lin" valueType="num">
                                      <p:cBhvr additive="base">
                                        <p:cTn id="4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3"/>
                </p:tgtEl>
              </p:cMediaNode>
            </p:audio>
          </p:childTnLst>
        </p:cTn>
      </p:par>
    </p:tnLst>
    <p:bldLst>
      <p:bldP spid="5" grpId="0" animBg="1"/>
      <p:bldP spid="6" grpId="0" animBg="1"/>
      <p:bldP spid="9" grpId="0" animBg="1"/>
      <p:bldP spid="10"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p:cNvPicPr>
          <p:nvPr>
            <p:ph idx="1"/>
            <p:custDataLst>
              <p:tags r:id="rId2"/>
            </p:custDataLst>
          </p:nvPr>
        </p:nvPicPr>
        <p:blipFill rotWithShape="1">
          <a:blip r:embed="rId10"/>
          <a:srcRect l="17362" t="8889" r="21666" b="11605"/>
          <a:stretch/>
        </p:blipFill>
        <p:spPr bwMode="auto">
          <a:xfrm>
            <a:off x="1021623" y="703262"/>
            <a:ext cx="6966437" cy="5438745"/>
          </a:xfrm>
          <a:prstGeom prst="rect">
            <a:avLst/>
          </a:prstGeom>
          <a:ln>
            <a:noFill/>
          </a:ln>
          <a:extLst>
            <a:ext uri="{53640926-AAD7-44D8-BBD7-CCE9431645EC}">
              <a14:shadowObscured xmlns:a14="http://schemas.microsoft.com/office/drawing/2010/main"/>
            </a:ext>
          </a:extLst>
        </p:spPr>
      </p:pic>
      <p:sp>
        <p:nvSpPr>
          <p:cNvPr id="5" name="Zone de texte 2"/>
          <p:cNvSpPr txBox="1">
            <a:spLocks noChangeArrowheads="1"/>
          </p:cNvSpPr>
          <p:nvPr>
            <p:custDataLst>
              <p:tags r:id="rId3"/>
            </p:custDataLst>
          </p:nvPr>
        </p:nvSpPr>
        <p:spPr bwMode="auto">
          <a:xfrm>
            <a:off x="5541464" y="2006575"/>
            <a:ext cx="1437305" cy="753877"/>
          </a:xfrm>
          <a:prstGeom prst="rect">
            <a:avLst/>
          </a:prstGeom>
          <a:solidFill>
            <a:srgbClr val="FFFFFF"/>
          </a:solidFill>
          <a:ln w="28575">
            <a:solidFill>
              <a:srgbClr val="FF0000"/>
            </a:solidFill>
            <a:miter lim="800000"/>
            <a:headEnd/>
            <a:tailEnd/>
          </a:ln>
        </p:spPr>
        <p:txBody>
          <a:bodyPr rot="0" vert="horz" wrap="square" lIns="91440" tIns="45720" rIns="91440" bIns="45720" anchor="t" anchorCtr="0">
            <a:noAutofit/>
          </a:bodyPr>
          <a:lstStyle/>
          <a:p>
            <a:pPr>
              <a:lnSpc>
                <a:spcPct val="115000"/>
              </a:lnSpc>
              <a:spcAft>
                <a:spcPts val="1000"/>
              </a:spcAft>
            </a:pPr>
            <a:r>
              <a:rPr lang="fr-CA" sz="1000" dirty="0">
                <a:effectLst/>
                <a:latin typeface="Arial" panose="020B0604020202020204" pitchFamily="34" charset="0"/>
                <a:ea typeface="Calibri" panose="020F0502020204030204" pitchFamily="34" charset="0"/>
                <a:cs typeface="Times New Roman" panose="02020603050405020304" pitchFamily="18" charset="0"/>
              </a:rPr>
              <a:t>Déplacez </a:t>
            </a:r>
            <a:r>
              <a:rPr lang="fr-CA" sz="1000" b="1" dirty="0">
                <a:effectLst/>
                <a:latin typeface="Arial" panose="020B0604020202020204" pitchFamily="34" charset="0"/>
                <a:ea typeface="Calibri" panose="020F0502020204030204" pitchFamily="34" charset="0"/>
                <a:cs typeface="Times New Roman" panose="02020603050405020304" pitchFamily="18" charset="0"/>
              </a:rPr>
              <a:t>tous</a:t>
            </a:r>
            <a:r>
              <a:rPr lang="fr-CA" sz="1000" dirty="0">
                <a:effectLst/>
                <a:latin typeface="Arial" panose="020B0604020202020204" pitchFamily="34" charset="0"/>
                <a:ea typeface="Calibri" panose="020F0502020204030204" pitchFamily="34" charset="0"/>
                <a:cs typeface="Times New Roman" panose="02020603050405020304" pitchFamily="18" charset="0"/>
              </a:rPr>
              <a:t>  les curseurs à l’extrême droite </a:t>
            </a:r>
            <a:r>
              <a:rPr lang="fr-CA" sz="1000" dirty="0">
                <a:latin typeface="Arial" panose="020B0604020202020204" pitchFamily="34" charset="0"/>
                <a:ea typeface="Calibri" panose="020F0502020204030204" pitchFamily="34" charset="0"/>
                <a:cs typeface="Times New Roman" panose="02020603050405020304" pitchFamily="18" charset="0"/>
              </a:rPr>
              <a:t>comme dans ce tableau.</a:t>
            </a:r>
            <a:endParaRPr lang="fr-CA" sz="10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fr-CA"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Ellipse 5"/>
          <p:cNvSpPr/>
          <p:nvPr>
            <p:custDataLst>
              <p:tags r:id="rId4"/>
            </p:custDataLst>
          </p:nvPr>
        </p:nvSpPr>
        <p:spPr>
          <a:xfrm>
            <a:off x="3720861" y="1333429"/>
            <a:ext cx="304800" cy="205740"/>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CA"/>
          </a:p>
        </p:txBody>
      </p:sp>
      <p:sp>
        <p:nvSpPr>
          <p:cNvPr id="7" name="Ellipse 6"/>
          <p:cNvSpPr/>
          <p:nvPr>
            <p:custDataLst>
              <p:tags r:id="rId5"/>
            </p:custDataLst>
          </p:nvPr>
        </p:nvSpPr>
        <p:spPr>
          <a:xfrm>
            <a:off x="1104181" y="3444025"/>
            <a:ext cx="655608" cy="291213"/>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CA"/>
          </a:p>
        </p:txBody>
      </p:sp>
      <p:cxnSp>
        <p:nvCxnSpPr>
          <p:cNvPr id="8" name="Connecteur droit avec flèche 7"/>
          <p:cNvCxnSpPr/>
          <p:nvPr>
            <p:custDataLst>
              <p:tags r:id="rId6"/>
            </p:custDataLst>
          </p:nvPr>
        </p:nvCxnSpPr>
        <p:spPr>
          <a:xfrm flipH="1" flipV="1">
            <a:off x="4028536" y="1518249"/>
            <a:ext cx="1492370" cy="715993"/>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8440738" y="6154738"/>
            <a:ext cx="487362" cy="487362"/>
          </a:xfrm>
          <a:prstGeom prst="rect">
            <a:avLst/>
          </a:prstGeom>
        </p:spPr>
      </p:pic>
      <p:sp>
        <p:nvSpPr>
          <p:cNvPr id="2" name="Espace réservé du pied de page 1">
            <a:extLst>
              <a:ext uri="{FF2B5EF4-FFF2-40B4-BE49-F238E27FC236}">
                <a16:creationId xmlns:a16="http://schemas.microsoft.com/office/drawing/2014/main" id="{2DD78783-05E4-49F1-A26E-491194482A18}"/>
              </a:ext>
            </a:extLst>
          </p:cNvPr>
          <p:cNvSpPr>
            <a:spLocks noGrp="1"/>
          </p:cNvSpPr>
          <p:nvPr>
            <p:ph type="ftr" sz="quarter" idx="11"/>
          </p:nvPr>
        </p:nvSpPr>
        <p:spPr/>
        <p:txBody>
          <a:bodyPr/>
          <a:lstStyle/>
          <a:p>
            <a:r>
              <a:rPr lang="en-US">
                <a:solidFill>
                  <a:prstClr val="black">
                    <a:tint val="75000"/>
                  </a:prstClr>
                </a:solidFill>
              </a:rPr>
              <a:t>Chantal LeBel, Cégep Limoilou</a:t>
            </a:r>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val="70242723"/>
      </p:ext>
    </p:extLst>
  </p:cSld>
  <p:clrMapOvr>
    <a:masterClrMapping/>
  </p:clrMapOvr>
  <mc:AlternateContent xmlns:mc="http://schemas.openxmlformats.org/markup-compatibility/2006" xmlns:p14="http://schemas.microsoft.com/office/powerpoint/2010/main">
    <mc:Choice Requires="p14">
      <p:transition spd="slow" p14:dur="2000" advTm="21539"/>
    </mc:Choice>
    <mc:Fallback xmlns="">
      <p:transition spd="slow" advTm="215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ppt_x"/>
                                          </p:val>
                                        </p:tav>
                                        <p:tav tm="100000">
                                          <p:val>
                                            <p:strVal val="#ppt_x"/>
                                          </p:val>
                                        </p:tav>
                                      </p:tavLst>
                                    </p:anim>
                                    <p:anim calcmode="lin" valueType="num">
                                      <p:cBhvr additive="base">
                                        <p:cTn id="3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3"/>
                </p:tgtEl>
              </p:cMediaNode>
            </p:audio>
          </p:childTnLst>
        </p:cTn>
      </p:par>
    </p:tnLst>
    <p:bldLst>
      <p:bldP spid="5" grpId="0" animBg="1"/>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p:cNvPicPr>
          <p:nvPr>
            <p:ph idx="1"/>
            <p:custDataLst>
              <p:tags r:id="rId2"/>
            </p:custDataLst>
          </p:nvPr>
        </p:nvPicPr>
        <p:blipFill rotWithShape="1">
          <a:blip r:embed="rId9"/>
          <a:srcRect l="17362" t="9383" r="21945" b="11111"/>
          <a:stretch/>
        </p:blipFill>
        <p:spPr bwMode="auto">
          <a:xfrm>
            <a:off x="1018489" y="642878"/>
            <a:ext cx="6952319" cy="5542262"/>
          </a:xfrm>
          <a:prstGeom prst="rect">
            <a:avLst/>
          </a:prstGeom>
          <a:ln>
            <a:noFill/>
          </a:ln>
          <a:extLst>
            <a:ext uri="{53640926-AAD7-44D8-BBD7-CCE9431645EC}">
              <a14:shadowObscured xmlns:a14="http://schemas.microsoft.com/office/drawing/2010/main"/>
            </a:ext>
          </a:extLst>
        </p:spPr>
      </p:pic>
      <p:sp>
        <p:nvSpPr>
          <p:cNvPr id="6" name="Zone de texte 2"/>
          <p:cNvSpPr txBox="1">
            <a:spLocks noChangeArrowheads="1"/>
          </p:cNvSpPr>
          <p:nvPr>
            <p:custDataLst>
              <p:tags r:id="rId3"/>
            </p:custDataLst>
          </p:nvPr>
        </p:nvSpPr>
        <p:spPr bwMode="auto">
          <a:xfrm>
            <a:off x="5335940" y="2084213"/>
            <a:ext cx="1858489" cy="805636"/>
          </a:xfrm>
          <a:prstGeom prst="rect">
            <a:avLst/>
          </a:prstGeom>
          <a:solidFill>
            <a:srgbClr val="FFFFFF"/>
          </a:solidFill>
          <a:ln w="28575">
            <a:solidFill>
              <a:srgbClr val="FF0000"/>
            </a:solidFill>
            <a:miter lim="800000"/>
            <a:headEnd/>
            <a:tailEnd/>
          </a:ln>
        </p:spPr>
        <p:txBody>
          <a:bodyPr rot="0" vert="horz" wrap="square" lIns="91440" tIns="45720" rIns="91440" bIns="45720" anchor="t" anchorCtr="0">
            <a:noAutofit/>
          </a:bodyPr>
          <a:lstStyle/>
          <a:p>
            <a:pPr>
              <a:lnSpc>
                <a:spcPct val="115000"/>
              </a:lnSpc>
              <a:spcAft>
                <a:spcPts val="1000"/>
              </a:spcAft>
            </a:pPr>
            <a:r>
              <a:rPr lang="fr-CA" sz="1000" dirty="0">
                <a:effectLst/>
                <a:latin typeface="Arial" panose="020B0604020202020204" pitchFamily="34" charset="0"/>
                <a:ea typeface="Calibri" panose="020F0502020204030204" pitchFamily="34" charset="0"/>
                <a:cs typeface="Times New Roman" panose="02020603050405020304" pitchFamily="18" charset="0"/>
              </a:rPr>
              <a:t>Déplacez </a:t>
            </a:r>
            <a:r>
              <a:rPr lang="fr-CA" sz="1000" b="1" dirty="0">
                <a:effectLst/>
                <a:latin typeface="Arial" panose="020B0604020202020204" pitchFamily="34" charset="0"/>
                <a:ea typeface="Calibri" panose="020F0502020204030204" pitchFamily="34" charset="0"/>
                <a:cs typeface="Times New Roman" panose="02020603050405020304" pitchFamily="18" charset="0"/>
              </a:rPr>
              <a:t>tous</a:t>
            </a:r>
            <a:r>
              <a:rPr lang="fr-CA" sz="1000" dirty="0">
                <a:effectLst/>
                <a:latin typeface="Arial" panose="020B0604020202020204" pitchFamily="34" charset="0"/>
                <a:ea typeface="Calibri" panose="020F0502020204030204" pitchFamily="34" charset="0"/>
                <a:cs typeface="Times New Roman" panose="02020603050405020304" pitchFamily="18" charset="0"/>
              </a:rPr>
              <a:t> les curseurs à l’extrême droite et cochez toutes les cases </a:t>
            </a:r>
            <a:r>
              <a:rPr lang="fr-CA" sz="1000" dirty="0">
                <a:latin typeface="Arial" panose="020B0604020202020204" pitchFamily="34" charset="0"/>
                <a:ea typeface="Calibri" panose="020F0502020204030204" pitchFamily="34" charset="0"/>
                <a:cs typeface="Times New Roman" panose="02020603050405020304" pitchFamily="18" charset="0"/>
              </a:rPr>
              <a:t>comme dans ce tableau.</a:t>
            </a:r>
            <a:endParaRPr lang="fr-CA" sz="10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fr-CA"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Ellipse 1"/>
          <p:cNvSpPr/>
          <p:nvPr>
            <p:custDataLst>
              <p:tags r:id="rId4"/>
            </p:custDataLst>
          </p:nvPr>
        </p:nvSpPr>
        <p:spPr>
          <a:xfrm>
            <a:off x="1147313" y="3614468"/>
            <a:ext cx="741872" cy="207034"/>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8" name="Audio 7">
            <a:hlinkClick r:id="" action="ppaction://media"/>
          </p:cNvPr>
          <p:cNvPicPr>
            <a:picLocks noChangeAspect="1"/>
          </p:cNvPicPr>
          <p:nvPr>
            <a:audioFile r:link="rId6"/>
            <p:custDataLst>
              <p:tags r:id="rId7"/>
            </p:custDataLst>
            <p:extLst>
              <p:ext uri="{DAA4B4D4-6D71-4841-9C94-3DE7FCFB9230}">
                <p14:media xmlns:p14="http://schemas.microsoft.com/office/powerpoint/2010/main" r:embed="rId5"/>
              </p:ext>
            </p:extLst>
          </p:nvPr>
        </p:nvPicPr>
        <p:blipFill>
          <a:blip r:embed="rId10"/>
          <a:stretch>
            <a:fillRect/>
          </a:stretch>
        </p:blipFill>
        <p:spPr>
          <a:xfrm>
            <a:off x="8440738" y="6154738"/>
            <a:ext cx="487362" cy="487362"/>
          </a:xfrm>
          <a:prstGeom prst="rect">
            <a:avLst/>
          </a:prstGeom>
        </p:spPr>
      </p:pic>
      <p:sp>
        <p:nvSpPr>
          <p:cNvPr id="3" name="Espace réservé du pied de page 2">
            <a:extLst>
              <a:ext uri="{FF2B5EF4-FFF2-40B4-BE49-F238E27FC236}">
                <a16:creationId xmlns:a16="http://schemas.microsoft.com/office/drawing/2014/main" id="{B29F2EC3-7606-483F-9D57-67FB0693A253}"/>
              </a:ext>
            </a:extLst>
          </p:cNvPr>
          <p:cNvSpPr>
            <a:spLocks noGrp="1"/>
          </p:cNvSpPr>
          <p:nvPr>
            <p:ph type="ftr" sz="quarter" idx="11"/>
          </p:nvPr>
        </p:nvSpPr>
        <p:spPr/>
        <p:txBody>
          <a:bodyPr/>
          <a:lstStyle/>
          <a:p>
            <a:r>
              <a:rPr lang="en-US">
                <a:solidFill>
                  <a:prstClr val="black">
                    <a:tint val="75000"/>
                  </a:prstClr>
                </a:solidFill>
              </a:rPr>
              <a:t>Chantal LeBel, Cégep Limoilou</a:t>
            </a:r>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val="3118096441"/>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8"/>
                </p:tgtEl>
              </p:cMediaNode>
            </p:audio>
          </p:childTnLst>
        </p:cTn>
      </p:par>
    </p:tnLst>
    <p:bldLst>
      <p:bldP spid="6" grpId="0"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p:cNvPicPr>
          <p:nvPr>
            <p:ph idx="1"/>
            <p:custDataLst>
              <p:tags r:id="rId2"/>
            </p:custDataLst>
          </p:nvPr>
        </p:nvPicPr>
        <p:blipFill rotWithShape="1">
          <a:blip r:embed="rId9"/>
          <a:srcRect l="17289" t="8659" r="21469" b="11039"/>
          <a:stretch/>
        </p:blipFill>
        <p:spPr bwMode="auto">
          <a:xfrm>
            <a:off x="874777" y="737769"/>
            <a:ext cx="6983887" cy="5240337"/>
          </a:xfrm>
          <a:prstGeom prst="rect">
            <a:avLst/>
          </a:prstGeom>
          <a:ln>
            <a:noFill/>
          </a:ln>
          <a:extLst>
            <a:ext uri="{53640926-AAD7-44D8-BBD7-CCE9431645EC}">
              <a14:shadowObscured xmlns:a14="http://schemas.microsoft.com/office/drawing/2010/main"/>
            </a:ext>
          </a:extLst>
        </p:spPr>
      </p:pic>
      <p:sp>
        <p:nvSpPr>
          <p:cNvPr id="5" name="Zone de texte 2"/>
          <p:cNvSpPr txBox="1">
            <a:spLocks noChangeArrowheads="1"/>
          </p:cNvSpPr>
          <p:nvPr>
            <p:custDataLst>
              <p:tags r:id="rId3"/>
            </p:custDataLst>
          </p:nvPr>
        </p:nvSpPr>
        <p:spPr bwMode="auto">
          <a:xfrm>
            <a:off x="5286555" y="2243947"/>
            <a:ext cx="1676400" cy="800100"/>
          </a:xfrm>
          <a:prstGeom prst="rect">
            <a:avLst/>
          </a:prstGeom>
          <a:solidFill>
            <a:srgbClr val="FFFFFF"/>
          </a:solidFill>
          <a:ln w="28575">
            <a:solidFill>
              <a:srgbClr val="FF0000"/>
            </a:solidFill>
            <a:miter lim="800000"/>
            <a:headEnd/>
            <a:tailEnd/>
          </a:ln>
        </p:spPr>
        <p:txBody>
          <a:bodyPr rot="0" vert="horz" wrap="square" lIns="91440" tIns="45720" rIns="91440" bIns="45720" anchor="t" anchorCtr="0">
            <a:noAutofit/>
          </a:bodyPr>
          <a:lstStyle/>
          <a:p>
            <a:pPr>
              <a:lnSpc>
                <a:spcPct val="115000"/>
              </a:lnSpc>
              <a:spcAft>
                <a:spcPts val="1000"/>
              </a:spcAft>
            </a:pPr>
            <a:r>
              <a:rPr lang="fr-CA" sz="1000" dirty="0">
                <a:effectLst/>
                <a:latin typeface="Arial" panose="020B0604020202020204" pitchFamily="34" charset="0"/>
                <a:ea typeface="Calibri" panose="020F0502020204030204" pitchFamily="34" charset="0"/>
                <a:cs typeface="Times New Roman" panose="02020603050405020304" pitchFamily="18" charset="0"/>
              </a:rPr>
              <a:t>Déplacez le curseur à l’extrême droite et cochez les cases comme dans ce tableau.</a:t>
            </a:r>
            <a:endParaRPr lang="fr-CA"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Ellipse 5"/>
          <p:cNvSpPr/>
          <p:nvPr>
            <p:custDataLst>
              <p:tags r:id="rId4"/>
            </p:custDataLst>
          </p:nvPr>
        </p:nvSpPr>
        <p:spPr>
          <a:xfrm>
            <a:off x="4190227" y="1779516"/>
            <a:ext cx="211455" cy="227965"/>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CA"/>
          </a:p>
        </p:txBody>
      </p:sp>
      <p:sp>
        <p:nvSpPr>
          <p:cNvPr id="7" name="Ellipse 6"/>
          <p:cNvSpPr/>
          <p:nvPr>
            <p:custDataLst>
              <p:tags r:id="rId5"/>
            </p:custDataLst>
          </p:nvPr>
        </p:nvSpPr>
        <p:spPr>
          <a:xfrm>
            <a:off x="957532" y="3700331"/>
            <a:ext cx="845389" cy="233314"/>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CA"/>
          </a:p>
        </p:txBody>
      </p:sp>
      <p:pic>
        <p:nvPicPr>
          <p:cNvPr id="9" name="Audio 8">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0"/>
          <a:stretch>
            <a:fillRect/>
          </a:stretch>
        </p:blipFill>
        <p:spPr>
          <a:xfrm>
            <a:off x="8440738" y="6154738"/>
            <a:ext cx="487362" cy="487362"/>
          </a:xfrm>
          <a:prstGeom prst="rect">
            <a:avLst/>
          </a:prstGeom>
        </p:spPr>
      </p:pic>
      <p:sp>
        <p:nvSpPr>
          <p:cNvPr id="2" name="Espace réservé du pied de page 1">
            <a:extLst>
              <a:ext uri="{FF2B5EF4-FFF2-40B4-BE49-F238E27FC236}">
                <a16:creationId xmlns:a16="http://schemas.microsoft.com/office/drawing/2014/main" id="{CF198574-CF49-4138-9F1E-791D81DC74AC}"/>
              </a:ext>
            </a:extLst>
          </p:cNvPr>
          <p:cNvSpPr>
            <a:spLocks noGrp="1"/>
          </p:cNvSpPr>
          <p:nvPr>
            <p:ph type="ftr" sz="quarter" idx="11"/>
          </p:nvPr>
        </p:nvSpPr>
        <p:spPr/>
        <p:txBody>
          <a:bodyPr/>
          <a:lstStyle/>
          <a:p>
            <a:r>
              <a:rPr lang="en-US">
                <a:solidFill>
                  <a:prstClr val="black">
                    <a:tint val="75000"/>
                  </a:prstClr>
                </a:solidFill>
              </a:rPr>
              <a:t>Chantal LeBel, Cégep Limoilou</a:t>
            </a:r>
            <a:endParaRPr lang="en-US" dirty="0">
              <a:solidFill>
                <a:prstClr val="black">
                  <a:tint val="75000"/>
                </a:prstClr>
              </a:solidFill>
            </a:endParaRPr>
          </a:p>
        </p:txBody>
      </p:sp>
      <p:pic>
        <p:nvPicPr>
          <p:cNvPr id="3" name="Image 2"/>
          <p:cNvPicPr>
            <a:picLocks noChangeAspect="1"/>
          </p:cNvPicPr>
          <p:nvPr/>
        </p:nvPicPr>
        <p:blipFill>
          <a:blip r:embed="rId11"/>
          <a:stretch>
            <a:fillRect/>
          </a:stretch>
        </p:blipFill>
        <p:spPr>
          <a:xfrm>
            <a:off x="1985962" y="2007481"/>
            <a:ext cx="2690993" cy="836477"/>
          </a:xfrm>
          <a:prstGeom prst="rect">
            <a:avLst/>
          </a:prstGeom>
        </p:spPr>
      </p:pic>
    </p:spTree>
    <p:custDataLst>
      <p:tags r:id="rId1"/>
    </p:custDataLst>
    <p:extLst>
      <p:ext uri="{BB962C8B-B14F-4D97-AF65-F5344CB8AC3E}">
        <p14:creationId xmlns:p14="http://schemas.microsoft.com/office/powerpoint/2010/main" val="1239839793"/>
      </p:ext>
    </p:extLst>
  </p:cSld>
  <p:clrMapOvr>
    <a:masterClrMapping/>
  </p:clrMapOvr>
  <mc:AlternateContent xmlns:mc="http://schemas.openxmlformats.org/markup-compatibility/2006" xmlns:p14="http://schemas.microsoft.com/office/powerpoint/2010/main">
    <mc:Choice Requires="p14">
      <p:transition spd="slow" p14:dur="2000" advTm="19067"/>
    </mc:Choice>
    <mc:Fallback xmlns="">
      <p:transition spd="slow" advTm="190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9"/>
                </p:tgtEl>
              </p:cMediaNode>
            </p:audio>
          </p:childTnLst>
        </p:cTn>
      </p:par>
    </p:tnLst>
    <p:bldLst>
      <p:bldP spid="5" grpId="0" animBg="1"/>
      <p:bldP spid="6" grpId="0" animBg="1"/>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TIMING" val="|0.9"/>
</p:tagLst>
</file>

<file path=ppt/tags/tag11.xml><?xml version="1.0" encoding="utf-8"?>
<p:tagLst xmlns:a="http://schemas.openxmlformats.org/drawingml/2006/main" xmlns:r="http://schemas.openxmlformats.org/officeDocument/2006/relationships" xmlns:p="http://schemas.openxmlformats.org/presentationml/2006/main">
  <p:tag name="NUM" val="1"/>
</p:tagLst>
</file>

<file path=ppt/tags/tag12.xml><?xml version="1.0" encoding="utf-8"?>
<p:tagLst xmlns:a="http://schemas.openxmlformats.org/drawingml/2006/main" xmlns:r="http://schemas.openxmlformats.org/officeDocument/2006/relationships" xmlns:p="http://schemas.openxmlformats.org/presentationml/2006/main">
  <p:tag name="NUM" val="2"/>
</p:tagLst>
</file>

<file path=ppt/tags/tag13.xml><?xml version="1.0" encoding="utf-8"?>
<p:tagLst xmlns:a="http://schemas.openxmlformats.org/drawingml/2006/main" xmlns:r="http://schemas.openxmlformats.org/officeDocument/2006/relationships" xmlns:p="http://schemas.openxmlformats.org/presentationml/2006/main">
  <p:tag name="TIMING" val="|1|5|2.8|1.3|2|1"/>
</p:tagLst>
</file>

<file path=ppt/tags/tag14.xml><?xml version="1.0" encoding="utf-8"?>
<p:tagLst xmlns:a="http://schemas.openxmlformats.org/drawingml/2006/main" xmlns:r="http://schemas.openxmlformats.org/officeDocument/2006/relationships" xmlns:p="http://schemas.openxmlformats.org/presentationml/2006/main">
  <p:tag name="NUM" val="1"/>
</p:tagLst>
</file>

<file path=ppt/tags/tag15.xml><?xml version="1.0" encoding="utf-8"?>
<p:tagLst xmlns:a="http://schemas.openxmlformats.org/drawingml/2006/main" xmlns:r="http://schemas.openxmlformats.org/officeDocument/2006/relationships" xmlns:p="http://schemas.openxmlformats.org/presentationml/2006/main">
  <p:tag name="NUM" val="2"/>
</p:tagLst>
</file>

<file path=ppt/tags/tag16.xml><?xml version="1.0" encoding="utf-8"?>
<p:tagLst xmlns:a="http://schemas.openxmlformats.org/drawingml/2006/main" xmlns:r="http://schemas.openxmlformats.org/officeDocument/2006/relationships" xmlns:p="http://schemas.openxmlformats.org/presentationml/2006/main">
  <p:tag name="NUM" val="3"/>
</p:tagLst>
</file>

<file path=ppt/tags/tag17.xml><?xml version="1.0" encoding="utf-8"?>
<p:tagLst xmlns:a="http://schemas.openxmlformats.org/drawingml/2006/main" xmlns:r="http://schemas.openxmlformats.org/officeDocument/2006/relationships" xmlns:p="http://schemas.openxmlformats.org/presentationml/2006/main">
  <p:tag name="NUM" val="4"/>
</p:tagLst>
</file>

<file path=ppt/tags/tag18.xml><?xml version="1.0" encoding="utf-8"?>
<p:tagLst xmlns:a="http://schemas.openxmlformats.org/drawingml/2006/main" xmlns:r="http://schemas.openxmlformats.org/officeDocument/2006/relationships" xmlns:p="http://schemas.openxmlformats.org/presentationml/2006/main">
  <p:tag name="NUM" val="5"/>
</p:tagLst>
</file>

<file path=ppt/tags/tag19.xml><?xml version="1.0" encoding="utf-8"?>
<p:tagLst xmlns:a="http://schemas.openxmlformats.org/drawingml/2006/main" xmlns:r="http://schemas.openxmlformats.org/officeDocument/2006/relationships" xmlns:p="http://schemas.openxmlformats.org/presentationml/2006/main">
  <p:tag name="NUM" val="6"/>
</p:tagLst>
</file>

<file path=ppt/tags/tag2.xml><?xml version="1.0" encoding="utf-8"?>
<p:tagLst xmlns:a="http://schemas.openxmlformats.org/drawingml/2006/main" xmlns:r="http://schemas.openxmlformats.org/officeDocument/2006/relationships" xmlns:p="http://schemas.openxmlformats.org/presentationml/2006/main">
  <p:tag name="TIMING" val="|2.3"/>
</p:tagLst>
</file>

<file path=ppt/tags/tag20.xml><?xml version="1.0" encoding="utf-8"?>
<p:tagLst xmlns:a="http://schemas.openxmlformats.org/drawingml/2006/main" xmlns:r="http://schemas.openxmlformats.org/officeDocument/2006/relationships" xmlns:p="http://schemas.openxmlformats.org/presentationml/2006/main">
  <p:tag name="NUM" val="7"/>
</p:tagLst>
</file>

<file path=ppt/tags/tag21.xml><?xml version="1.0" encoding="utf-8"?>
<p:tagLst xmlns:a="http://schemas.openxmlformats.org/drawingml/2006/main" xmlns:r="http://schemas.openxmlformats.org/officeDocument/2006/relationships" xmlns:p="http://schemas.openxmlformats.org/presentationml/2006/main">
  <p:tag name="NUM" val="8"/>
</p:tagLst>
</file>

<file path=ppt/tags/tag22.xml><?xml version="1.0" encoding="utf-8"?>
<p:tagLst xmlns:a="http://schemas.openxmlformats.org/drawingml/2006/main" xmlns:r="http://schemas.openxmlformats.org/officeDocument/2006/relationships" xmlns:p="http://schemas.openxmlformats.org/presentationml/2006/main">
  <p:tag name="TIMING" val="|1.1|2.8|1.8|2.4|8.1|6.3"/>
</p:tagLst>
</file>

<file path=ppt/tags/tag23.xml><?xml version="1.0" encoding="utf-8"?>
<p:tagLst xmlns:a="http://schemas.openxmlformats.org/drawingml/2006/main" xmlns:r="http://schemas.openxmlformats.org/officeDocument/2006/relationships" xmlns:p="http://schemas.openxmlformats.org/presentationml/2006/main">
  <p:tag name="NUM" val="1"/>
</p:tagLst>
</file>

<file path=ppt/tags/tag24.xml><?xml version="1.0" encoding="utf-8"?>
<p:tagLst xmlns:a="http://schemas.openxmlformats.org/drawingml/2006/main" xmlns:r="http://schemas.openxmlformats.org/officeDocument/2006/relationships" xmlns:p="http://schemas.openxmlformats.org/presentationml/2006/main">
  <p:tag name="NUM" val="2"/>
</p:tagLst>
</file>

<file path=ppt/tags/tag25.xml><?xml version="1.0" encoding="utf-8"?>
<p:tagLst xmlns:a="http://schemas.openxmlformats.org/drawingml/2006/main" xmlns:r="http://schemas.openxmlformats.org/officeDocument/2006/relationships" xmlns:p="http://schemas.openxmlformats.org/presentationml/2006/main">
  <p:tag name="NUM" val="3"/>
</p:tagLst>
</file>

<file path=ppt/tags/tag26.xml><?xml version="1.0" encoding="utf-8"?>
<p:tagLst xmlns:a="http://schemas.openxmlformats.org/drawingml/2006/main" xmlns:r="http://schemas.openxmlformats.org/officeDocument/2006/relationships" xmlns:p="http://schemas.openxmlformats.org/presentationml/2006/main">
  <p:tag name="NUM" val="4"/>
</p:tagLst>
</file>

<file path=ppt/tags/tag27.xml><?xml version="1.0" encoding="utf-8"?>
<p:tagLst xmlns:a="http://schemas.openxmlformats.org/drawingml/2006/main" xmlns:r="http://schemas.openxmlformats.org/officeDocument/2006/relationships" xmlns:p="http://schemas.openxmlformats.org/presentationml/2006/main">
  <p:tag name="NUM" val="5"/>
</p:tagLst>
</file>

<file path=ppt/tags/tag28.xml><?xml version="1.0" encoding="utf-8"?>
<p:tagLst xmlns:a="http://schemas.openxmlformats.org/drawingml/2006/main" xmlns:r="http://schemas.openxmlformats.org/officeDocument/2006/relationships" xmlns:p="http://schemas.openxmlformats.org/presentationml/2006/main">
  <p:tag name="NUM" val="6"/>
</p:tagLst>
</file>

<file path=ppt/tags/tag29.xml><?xml version="1.0" encoding="utf-8"?>
<p:tagLst xmlns:a="http://schemas.openxmlformats.org/drawingml/2006/main" xmlns:r="http://schemas.openxmlformats.org/officeDocument/2006/relationships" xmlns:p="http://schemas.openxmlformats.org/presentationml/2006/main">
  <p:tag name="NUM" val="7"/>
</p:tagLst>
</file>

<file path=ppt/tags/tag3.xml><?xml version="1.0" encoding="utf-8"?>
<p:tagLst xmlns:a="http://schemas.openxmlformats.org/drawingml/2006/main" xmlns:r="http://schemas.openxmlformats.org/officeDocument/2006/relationships" xmlns:p="http://schemas.openxmlformats.org/presentationml/2006/main">
  <p:tag name="NUM" val="1"/>
</p:tagLst>
</file>

<file path=ppt/tags/tag30.xml><?xml version="1.0" encoding="utf-8"?>
<p:tagLst xmlns:a="http://schemas.openxmlformats.org/drawingml/2006/main" xmlns:r="http://schemas.openxmlformats.org/officeDocument/2006/relationships" xmlns:p="http://schemas.openxmlformats.org/presentationml/2006/main">
  <p:tag name="NUM" val="8"/>
</p:tagLst>
</file>

<file path=ppt/tags/tag31.xml><?xml version="1.0" encoding="utf-8"?>
<p:tagLst xmlns:a="http://schemas.openxmlformats.org/drawingml/2006/main" xmlns:r="http://schemas.openxmlformats.org/officeDocument/2006/relationships" xmlns:p="http://schemas.openxmlformats.org/presentationml/2006/main">
  <p:tag name="TIMING" val="|1.5|2.8|2.1|3.9|8.9|2.4"/>
</p:tagLst>
</file>

<file path=ppt/tags/tag32.xml><?xml version="1.0" encoding="utf-8"?>
<p:tagLst xmlns:a="http://schemas.openxmlformats.org/drawingml/2006/main" xmlns:r="http://schemas.openxmlformats.org/officeDocument/2006/relationships" xmlns:p="http://schemas.openxmlformats.org/presentationml/2006/main">
  <p:tag name="NUM" val="1"/>
</p:tagLst>
</file>

<file path=ppt/tags/tag33.xml><?xml version="1.0" encoding="utf-8"?>
<p:tagLst xmlns:a="http://schemas.openxmlformats.org/drawingml/2006/main" xmlns:r="http://schemas.openxmlformats.org/officeDocument/2006/relationships" xmlns:p="http://schemas.openxmlformats.org/presentationml/2006/main">
  <p:tag name="NUM" val="2"/>
</p:tagLst>
</file>

<file path=ppt/tags/tag34.xml><?xml version="1.0" encoding="utf-8"?>
<p:tagLst xmlns:a="http://schemas.openxmlformats.org/drawingml/2006/main" xmlns:r="http://schemas.openxmlformats.org/officeDocument/2006/relationships" xmlns:p="http://schemas.openxmlformats.org/presentationml/2006/main">
  <p:tag name="NUM" val="3"/>
</p:tagLst>
</file>

<file path=ppt/tags/tag35.xml><?xml version="1.0" encoding="utf-8"?>
<p:tagLst xmlns:a="http://schemas.openxmlformats.org/drawingml/2006/main" xmlns:r="http://schemas.openxmlformats.org/officeDocument/2006/relationships" xmlns:p="http://schemas.openxmlformats.org/presentationml/2006/main">
  <p:tag name="NUM" val="4"/>
</p:tagLst>
</file>

<file path=ppt/tags/tag36.xml><?xml version="1.0" encoding="utf-8"?>
<p:tagLst xmlns:a="http://schemas.openxmlformats.org/drawingml/2006/main" xmlns:r="http://schemas.openxmlformats.org/officeDocument/2006/relationships" xmlns:p="http://schemas.openxmlformats.org/presentationml/2006/main">
  <p:tag name="NUM" val="5"/>
</p:tagLst>
</file>

<file path=ppt/tags/tag37.xml><?xml version="1.0" encoding="utf-8"?>
<p:tagLst xmlns:a="http://schemas.openxmlformats.org/drawingml/2006/main" xmlns:r="http://schemas.openxmlformats.org/officeDocument/2006/relationships" xmlns:p="http://schemas.openxmlformats.org/presentationml/2006/main">
  <p:tag name="NUM" val="6"/>
</p:tagLst>
</file>

<file path=ppt/tags/tag38.xml><?xml version="1.0" encoding="utf-8"?>
<p:tagLst xmlns:a="http://schemas.openxmlformats.org/drawingml/2006/main" xmlns:r="http://schemas.openxmlformats.org/officeDocument/2006/relationships" xmlns:p="http://schemas.openxmlformats.org/presentationml/2006/main">
  <p:tag name="NUM" val="8"/>
</p:tagLst>
</file>

<file path=ppt/tags/tag39.xml><?xml version="1.0" encoding="utf-8"?>
<p:tagLst xmlns:a="http://schemas.openxmlformats.org/drawingml/2006/main" xmlns:r="http://schemas.openxmlformats.org/officeDocument/2006/relationships" xmlns:p="http://schemas.openxmlformats.org/presentationml/2006/main">
  <p:tag name="TIMING" val="|1.2|2.8|2|5.1|1"/>
</p:tagLst>
</file>

<file path=ppt/tags/tag4.xml><?xml version="1.0" encoding="utf-8"?>
<p:tagLst xmlns:a="http://schemas.openxmlformats.org/drawingml/2006/main" xmlns:r="http://schemas.openxmlformats.org/officeDocument/2006/relationships" xmlns:p="http://schemas.openxmlformats.org/presentationml/2006/main">
  <p:tag name="NUM" val="2"/>
</p:tagLst>
</file>

<file path=ppt/tags/tag40.xml><?xml version="1.0" encoding="utf-8"?>
<p:tagLst xmlns:a="http://schemas.openxmlformats.org/drawingml/2006/main" xmlns:r="http://schemas.openxmlformats.org/officeDocument/2006/relationships" xmlns:p="http://schemas.openxmlformats.org/presentationml/2006/main">
  <p:tag name="NUM" val="1"/>
</p:tagLst>
</file>

<file path=ppt/tags/tag41.xml><?xml version="1.0" encoding="utf-8"?>
<p:tagLst xmlns:a="http://schemas.openxmlformats.org/drawingml/2006/main" xmlns:r="http://schemas.openxmlformats.org/officeDocument/2006/relationships" xmlns:p="http://schemas.openxmlformats.org/presentationml/2006/main">
  <p:tag name="NUM" val="2"/>
</p:tagLst>
</file>

<file path=ppt/tags/tag42.xml><?xml version="1.0" encoding="utf-8"?>
<p:tagLst xmlns:a="http://schemas.openxmlformats.org/drawingml/2006/main" xmlns:r="http://schemas.openxmlformats.org/officeDocument/2006/relationships" xmlns:p="http://schemas.openxmlformats.org/presentationml/2006/main">
  <p:tag name="NUM" val="3"/>
</p:tagLst>
</file>

<file path=ppt/tags/tag43.xml><?xml version="1.0" encoding="utf-8"?>
<p:tagLst xmlns:a="http://schemas.openxmlformats.org/drawingml/2006/main" xmlns:r="http://schemas.openxmlformats.org/officeDocument/2006/relationships" xmlns:p="http://schemas.openxmlformats.org/presentationml/2006/main">
  <p:tag name="NUM" val="4"/>
</p:tagLst>
</file>

<file path=ppt/tags/tag44.xml><?xml version="1.0" encoding="utf-8"?>
<p:tagLst xmlns:a="http://schemas.openxmlformats.org/drawingml/2006/main" xmlns:r="http://schemas.openxmlformats.org/officeDocument/2006/relationships" xmlns:p="http://schemas.openxmlformats.org/presentationml/2006/main">
  <p:tag name="NUM" val="5"/>
</p:tagLst>
</file>

<file path=ppt/tags/tag45.xml><?xml version="1.0" encoding="utf-8"?>
<p:tagLst xmlns:a="http://schemas.openxmlformats.org/drawingml/2006/main" xmlns:r="http://schemas.openxmlformats.org/officeDocument/2006/relationships" xmlns:p="http://schemas.openxmlformats.org/presentationml/2006/main">
  <p:tag name="TIMING" val="|1.5|3.5|1.5"/>
</p:tagLst>
</file>

<file path=ppt/tags/tag46.xml><?xml version="1.0" encoding="utf-8"?>
<p:tagLst xmlns:a="http://schemas.openxmlformats.org/drawingml/2006/main" xmlns:r="http://schemas.openxmlformats.org/officeDocument/2006/relationships" xmlns:p="http://schemas.openxmlformats.org/presentationml/2006/main">
  <p:tag name="NUM" val="1"/>
</p:tagLst>
</file>

<file path=ppt/tags/tag47.xml><?xml version="1.0" encoding="utf-8"?>
<p:tagLst xmlns:a="http://schemas.openxmlformats.org/drawingml/2006/main" xmlns:r="http://schemas.openxmlformats.org/officeDocument/2006/relationships" xmlns:p="http://schemas.openxmlformats.org/presentationml/2006/main">
  <p:tag name="NUM" val="2"/>
</p:tagLst>
</file>

<file path=ppt/tags/tag48.xml><?xml version="1.0" encoding="utf-8"?>
<p:tagLst xmlns:a="http://schemas.openxmlformats.org/drawingml/2006/main" xmlns:r="http://schemas.openxmlformats.org/officeDocument/2006/relationships" xmlns:p="http://schemas.openxmlformats.org/presentationml/2006/main">
  <p:tag name="NUM" val="3"/>
</p:tagLst>
</file>

<file path=ppt/tags/tag49.xml><?xml version="1.0" encoding="utf-8"?>
<p:tagLst xmlns:a="http://schemas.openxmlformats.org/drawingml/2006/main" xmlns:r="http://schemas.openxmlformats.org/officeDocument/2006/relationships" xmlns:p="http://schemas.openxmlformats.org/presentationml/2006/main">
  <p:tag name="NUM" val="4"/>
</p:tagLst>
</file>

<file path=ppt/tags/tag5.xml><?xml version="1.0" encoding="utf-8"?>
<p:tagLst xmlns:a="http://schemas.openxmlformats.org/drawingml/2006/main" xmlns:r="http://schemas.openxmlformats.org/officeDocument/2006/relationships" xmlns:p="http://schemas.openxmlformats.org/presentationml/2006/main">
  <p:tag name="NUM" val="3"/>
</p:tagLst>
</file>

<file path=ppt/tags/tag50.xml><?xml version="1.0" encoding="utf-8"?>
<p:tagLst xmlns:a="http://schemas.openxmlformats.org/drawingml/2006/main" xmlns:r="http://schemas.openxmlformats.org/officeDocument/2006/relationships" xmlns:p="http://schemas.openxmlformats.org/presentationml/2006/main">
  <p:tag name="TIMING" val="|2.2|2.3|1.6|2.2"/>
</p:tagLst>
</file>

<file path=ppt/tags/tag51.xml><?xml version="1.0" encoding="utf-8"?>
<p:tagLst xmlns:a="http://schemas.openxmlformats.org/drawingml/2006/main" xmlns:r="http://schemas.openxmlformats.org/officeDocument/2006/relationships" xmlns:p="http://schemas.openxmlformats.org/presentationml/2006/main">
  <p:tag name="NUM" val="1"/>
</p:tagLst>
</file>

<file path=ppt/tags/tag52.xml><?xml version="1.0" encoding="utf-8"?>
<p:tagLst xmlns:a="http://schemas.openxmlformats.org/drawingml/2006/main" xmlns:r="http://schemas.openxmlformats.org/officeDocument/2006/relationships" xmlns:p="http://schemas.openxmlformats.org/presentationml/2006/main">
  <p:tag name="NUM" val="2"/>
</p:tagLst>
</file>

<file path=ppt/tags/tag53.xml><?xml version="1.0" encoding="utf-8"?>
<p:tagLst xmlns:a="http://schemas.openxmlformats.org/drawingml/2006/main" xmlns:r="http://schemas.openxmlformats.org/officeDocument/2006/relationships" xmlns:p="http://schemas.openxmlformats.org/presentationml/2006/main">
  <p:tag name="NUM" val="3"/>
</p:tagLst>
</file>

<file path=ppt/tags/tag54.xml><?xml version="1.0" encoding="utf-8"?>
<p:tagLst xmlns:a="http://schemas.openxmlformats.org/drawingml/2006/main" xmlns:r="http://schemas.openxmlformats.org/officeDocument/2006/relationships" xmlns:p="http://schemas.openxmlformats.org/presentationml/2006/main">
  <p:tag name="NUM" val="4"/>
</p:tagLst>
</file>

<file path=ppt/tags/tag55.xml><?xml version="1.0" encoding="utf-8"?>
<p:tagLst xmlns:a="http://schemas.openxmlformats.org/drawingml/2006/main" xmlns:r="http://schemas.openxmlformats.org/officeDocument/2006/relationships" xmlns:p="http://schemas.openxmlformats.org/presentationml/2006/main">
  <p:tag name="TIMING" val="|1.7|2.9|1.9|7.3|1.5"/>
</p:tagLst>
</file>

<file path=ppt/tags/tag56.xml><?xml version="1.0" encoding="utf-8"?>
<p:tagLst xmlns:a="http://schemas.openxmlformats.org/drawingml/2006/main" xmlns:r="http://schemas.openxmlformats.org/officeDocument/2006/relationships" xmlns:p="http://schemas.openxmlformats.org/presentationml/2006/main">
  <p:tag name="NUM" val="1"/>
</p:tagLst>
</file>

<file path=ppt/tags/tag57.xml><?xml version="1.0" encoding="utf-8"?>
<p:tagLst xmlns:a="http://schemas.openxmlformats.org/drawingml/2006/main" xmlns:r="http://schemas.openxmlformats.org/officeDocument/2006/relationships" xmlns:p="http://schemas.openxmlformats.org/presentationml/2006/main">
  <p:tag name="NUM" val="2"/>
</p:tagLst>
</file>

<file path=ppt/tags/tag58.xml><?xml version="1.0" encoding="utf-8"?>
<p:tagLst xmlns:a="http://schemas.openxmlformats.org/drawingml/2006/main" xmlns:r="http://schemas.openxmlformats.org/officeDocument/2006/relationships" xmlns:p="http://schemas.openxmlformats.org/presentationml/2006/main">
  <p:tag name="NUM" val="3"/>
</p:tagLst>
</file>

<file path=ppt/tags/tag59.xml><?xml version="1.0" encoding="utf-8"?>
<p:tagLst xmlns:a="http://schemas.openxmlformats.org/drawingml/2006/main" xmlns:r="http://schemas.openxmlformats.org/officeDocument/2006/relationships" xmlns:p="http://schemas.openxmlformats.org/presentationml/2006/main">
  <p:tag name="NUM" val="4"/>
</p:tagLst>
</file>

<file path=ppt/tags/tag6.xml><?xml version="1.0" encoding="utf-8"?>
<p:tagLst xmlns:a="http://schemas.openxmlformats.org/drawingml/2006/main" xmlns:r="http://schemas.openxmlformats.org/officeDocument/2006/relationships" xmlns:p="http://schemas.openxmlformats.org/presentationml/2006/main">
  <p:tag name="NUM" val="4"/>
</p:tagLst>
</file>

<file path=ppt/tags/tag60.xml><?xml version="1.0" encoding="utf-8"?>
<p:tagLst xmlns:a="http://schemas.openxmlformats.org/drawingml/2006/main" xmlns:r="http://schemas.openxmlformats.org/officeDocument/2006/relationships" xmlns:p="http://schemas.openxmlformats.org/presentationml/2006/main">
  <p:tag name="NUM" val="5"/>
</p:tagLst>
</file>

<file path=ppt/tags/tag61.xml><?xml version="1.0" encoding="utf-8"?>
<p:tagLst xmlns:a="http://schemas.openxmlformats.org/drawingml/2006/main" xmlns:r="http://schemas.openxmlformats.org/officeDocument/2006/relationships" xmlns:p="http://schemas.openxmlformats.org/presentationml/2006/main">
  <p:tag name="TIMING" val="|1.2|4.7|1.1|6"/>
</p:tagLst>
</file>

<file path=ppt/tags/tag62.xml><?xml version="1.0" encoding="utf-8"?>
<p:tagLst xmlns:a="http://schemas.openxmlformats.org/drawingml/2006/main" xmlns:r="http://schemas.openxmlformats.org/officeDocument/2006/relationships" xmlns:p="http://schemas.openxmlformats.org/presentationml/2006/main">
  <p:tag name="NUM" val="1"/>
</p:tagLst>
</file>

<file path=ppt/tags/tag63.xml><?xml version="1.0" encoding="utf-8"?>
<p:tagLst xmlns:a="http://schemas.openxmlformats.org/drawingml/2006/main" xmlns:r="http://schemas.openxmlformats.org/officeDocument/2006/relationships" xmlns:p="http://schemas.openxmlformats.org/presentationml/2006/main">
  <p:tag name="NUM" val="2"/>
</p:tagLst>
</file>

<file path=ppt/tags/tag64.xml><?xml version="1.0" encoding="utf-8"?>
<p:tagLst xmlns:a="http://schemas.openxmlformats.org/drawingml/2006/main" xmlns:r="http://schemas.openxmlformats.org/officeDocument/2006/relationships" xmlns:p="http://schemas.openxmlformats.org/presentationml/2006/main">
  <p:tag name="NUM" val="3"/>
</p:tagLst>
</file>

<file path=ppt/tags/tag65.xml><?xml version="1.0" encoding="utf-8"?>
<p:tagLst xmlns:a="http://schemas.openxmlformats.org/drawingml/2006/main" xmlns:r="http://schemas.openxmlformats.org/officeDocument/2006/relationships" xmlns:p="http://schemas.openxmlformats.org/presentationml/2006/main">
  <p:tag name="NUM" val="4"/>
</p:tagLst>
</file>

<file path=ppt/tags/tag66.xml><?xml version="1.0" encoding="utf-8"?>
<p:tagLst xmlns:a="http://schemas.openxmlformats.org/drawingml/2006/main" xmlns:r="http://schemas.openxmlformats.org/officeDocument/2006/relationships" xmlns:p="http://schemas.openxmlformats.org/presentationml/2006/main">
  <p:tag name="NUM" val="5"/>
</p:tagLst>
</file>

<file path=ppt/tags/tag67.xml><?xml version="1.0" encoding="utf-8"?>
<p:tagLst xmlns:a="http://schemas.openxmlformats.org/drawingml/2006/main" xmlns:r="http://schemas.openxmlformats.org/officeDocument/2006/relationships" xmlns:p="http://schemas.openxmlformats.org/presentationml/2006/main">
  <p:tag name="TIMING" val="|0.9"/>
</p:tagLst>
</file>

<file path=ppt/tags/tag68.xml><?xml version="1.0" encoding="utf-8"?>
<p:tagLst xmlns:a="http://schemas.openxmlformats.org/drawingml/2006/main" xmlns:r="http://schemas.openxmlformats.org/officeDocument/2006/relationships" xmlns:p="http://schemas.openxmlformats.org/presentationml/2006/main">
  <p:tag name="NUM" val="1"/>
</p:tagLst>
</file>

<file path=ppt/tags/tag69.xml><?xml version="1.0" encoding="utf-8"?>
<p:tagLst xmlns:a="http://schemas.openxmlformats.org/drawingml/2006/main" xmlns:r="http://schemas.openxmlformats.org/officeDocument/2006/relationships" xmlns:p="http://schemas.openxmlformats.org/presentationml/2006/main">
  <p:tag name="NUM" val="2"/>
</p:tagLst>
</file>

<file path=ppt/tags/tag7.xml><?xml version="1.0" encoding="utf-8"?>
<p:tagLst xmlns:a="http://schemas.openxmlformats.org/drawingml/2006/main" xmlns:r="http://schemas.openxmlformats.org/officeDocument/2006/relationships" xmlns:p="http://schemas.openxmlformats.org/presentationml/2006/main">
  <p:tag name="TIMING" val="|0.9|16.2"/>
</p:tagLst>
</file>

<file path=ppt/tags/tag70.xml><?xml version="1.0" encoding="utf-8"?>
<p:tagLst xmlns:a="http://schemas.openxmlformats.org/drawingml/2006/main" xmlns:r="http://schemas.openxmlformats.org/officeDocument/2006/relationships" xmlns:p="http://schemas.openxmlformats.org/presentationml/2006/main">
  <p:tag name="NUM" val="3"/>
</p:tagLst>
</file>

<file path=ppt/tags/tag71.xml><?xml version="1.0" encoding="utf-8"?>
<p:tagLst xmlns:a="http://schemas.openxmlformats.org/drawingml/2006/main" xmlns:r="http://schemas.openxmlformats.org/officeDocument/2006/relationships" xmlns:p="http://schemas.openxmlformats.org/presentationml/2006/main">
  <p:tag name="NUM" val="4"/>
</p:tagLst>
</file>

<file path=ppt/tags/tag72.xml><?xml version="1.0" encoding="utf-8"?>
<p:tagLst xmlns:a="http://schemas.openxmlformats.org/drawingml/2006/main" xmlns:r="http://schemas.openxmlformats.org/officeDocument/2006/relationships" xmlns:p="http://schemas.openxmlformats.org/presentationml/2006/main">
  <p:tag name="NUM" val="5"/>
</p:tagLst>
</file>

<file path=ppt/tags/tag8.xml><?xml version="1.0" encoding="utf-8"?>
<p:tagLst xmlns:a="http://schemas.openxmlformats.org/drawingml/2006/main" xmlns:r="http://schemas.openxmlformats.org/officeDocument/2006/relationships" xmlns:p="http://schemas.openxmlformats.org/presentationml/2006/main">
  <p:tag name="NUM" val="1"/>
</p:tagLst>
</file>

<file path=ppt/tags/tag9.xml><?xml version="1.0" encoding="utf-8"?>
<p:tagLst xmlns:a="http://schemas.openxmlformats.org/drawingml/2006/main" xmlns:r="http://schemas.openxmlformats.org/officeDocument/2006/relationships" xmlns:p="http://schemas.openxmlformats.org/presentationml/2006/main">
  <p:tag name="NUM" val="2"/>
</p:tagLst>
</file>

<file path=ppt/theme/theme1.xml><?xml version="1.0" encoding="utf-8"?>
<a:theme xmlns:a="http://schemas.openxmlformats.org/drawingml/2006/main" name="HalfCircle_TP102616197">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11D1DD7F-6C0B-42FA-83A6-3DFD2961381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TM03090434[[fn=Type de bois]]</Template>
  <TotalTime>0</TotalTime>
  <Words>243</Words>
  <Application>Microsoft Office PowerPoint</Application>
  <PresentationFormat>Affichage à l'écran (4:3)</PresentationFormat>
  <Paragraphs>236</Paragraphs>
  <Slides>12</Slides>
  <Notes>2</Notes>
  <HiddenSlides>0</HiddenSlides>
  <MMClips>14</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12</vt:i4>
      </vt:variant>
    </vt:vector>
  </HeadingPairs>
  <TitlesOfParts>
    <vt:vector size="19" baseType="lpstr">
      <vt:lpstr>Arial</vt:lpstr>
      <vt:lpstr>Calibri</vt:lpstr>
      <vt:lpstr>Cambria</vt:lpstr>
      <vt:lpstr>Segoe UI</vt:lpstr>
      <vt:lpstr>Symbol</vt:lpstr>
      <vt:lpstr>Times New Roman</vt:lpstr>
      <vt:lpstr>HalfCircle_TP102616197</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2017-04-29T19:25:50Z</dcterms:created>
  <dcterms:modified xsi:type="dcterms:W3CDTF">2018-01-30T19:49:03Z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TC026161989991</vt:lpwstr>
  </property>
</Properties>
</file>