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068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5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77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474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635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58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94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83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77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91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386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4098-9536-411C-9E3A-56F6BC0ACD2B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BB2B-5A84-4871-8754-D02AD13F37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6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CA" dirty="0" err="1"/>
              <a:t>Exercice</a:t>
            </a:r>
            <a:r>
              <a:rPr lang="en-CA" dirty="0"/>
              <a:t> sur les </a:t>
            </a:r>
            <a:r>
              <a:rPr lang="en-CA" dirty="0" err="1"/>
              <a:t>références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présentation</a:t>
            </a:r>
            <a:endParaRPr lang="fr-CA" dirty="0"/>
          </a:p>
        </p:txBody>
      </p:sp>
      <p:pic>
        <p:nvPicPr>
          <p:cNvPr id="4" name="Image 3" descr="Licence Creative Common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77" y="5996915"/>
            <a:ext cx="842645" cy="29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associÃ©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312738"/>
            <a:ext cx="195961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3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830" t="46419" r="52912" b="30355"/>
          <a:stretch/>
        </p:blipFill>
        <p:spPr>
          <a:xfrm>
            <a:off x="911736" y="1849716"/>
            <a:ext cx="7079227" cy="17698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1736" y="3659391"/>
            <a:ext cx="7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https://www.ville.quebec.qc.ca/citoyens/patrimoine/quartiers/index.aspx</a:t>
            </a:r>
          </a:p>
        </p:txBody>
      </p:sp>
    </p:spTree>
    <p:extLst>
      <p:ext uri="{BB962C8B-B14F-4D97-AF65-F5344CB8AC3E}">
        <p14:creationId xmlns:p14="http://schemas.microsoft.com/office/powerpoint/2010/main" val="408645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50043" y="4910241"/>
            <a:ext cx="72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https://www.quebecoriginal.com/fr-ca/fiche/evenements/manifestations-sportives/motocross-deschambault-371943650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3" y="1823710"/>
            <a:ext cx="4601217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6" t="15543" r="66425" b="19065"/>
          <a:stretch/>
        </p:blipFill>
        <p:spPr>
          <a:xfrm>
            <a:off x="1282700" y="2120899"/>
            <a:ext cx="2438400" cy="23876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4569379"/>
            <a:ext cx="729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https://commons.wikimedia.org/wiki/File:Banane_%C3%A0_45%C2%B0.jpg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946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Médiagraphie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8492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133fba8-afcd-4f1f-8b7c-20feefa44343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69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Exercice sur les références dans une présentation</vt:lpstr>
      <vt:lpstr>Présentation PowerPoint</vt:lpstr>
      <vt:lpstr>Présentation PowerPoint</vt:lpstr>
      <vt:lpstr>Présentation PowerPoint</vt:lpstr>
      <vt:lpstr>Médiagraphie</vt:lpstr>
    </vt:vector>
  </TitlesOfParts>
  <Company>Cegep Limoilou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 sur les références dans une présentation</dc:title>
  <dc:creator>Marc Julien</dc:creator>
  <cp:lastModifiedBy>Maude Boudraeu</cp:lastModifiedBy>
  <cp:revision>9</cp:revision>
  <dcterms:created xsi:type="dcterms:W3CDTF">2017-09-11T15:19:39Z</dcterms:created>
  <dcterms:modified xsi:type="dcterms:W3CDTF">2020-07-03T13:46:12Z</dcterms:modified>
</cp:coreProperties>
</file>