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5"/>
  </p:notesMasterIdLst>
  <p:sldIdLst>
    <p:sldId id="257" r:id="rId3"/>
    <p:sldId id="258" r:id="rId4"/>
    <p:sldId id="259" r:id="rId5"/>
    <p:sldId id="260" r:id="rId6"/>
    <p:sldId id="261" r:id="rId7"/>
    <p:sldId id="262" r:id="rId8"/>
    <p:sldId id="268" r:id="rId9"/>
    <p:sldId id="269" r:id="rId10"/>
    <p:sldId id="270" r:id="rId11"/>
    <p:sldId id="271" r:id="rId12"/>
    <p:sldId id="272" r:id="rId13"/>
    <p:sldId id="273"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63015" autoAdjust="0"/>
  </p:normalViewPr>
  <p:slideViewPr>
    <p:cSldViewPr snapToGrid="0">
      <p:cViewPr varScale="1">
        <p:scale>
          <a:sx n="106" d="100"/>
          <a:sy n="106" d="100"/>
        </p:scale>
        <p:origin x="162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90B2E-34C5-4001-8DD0-DD59B4864EC2}" type="datetimeFigureOut">
              <a:rPr lang="en-US" smtClean="0"/>
              <a:pPr/>
              <a:t>4/10/2025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E607-FC2B-4A90-B5A7-A1B877402938}" type="slidenum">
              <a:rPr lang="en-US" smtClean="0"/>
              <a:pPr/>
              <a:t>‹N°›</a:t>
            </a:fld>
            <a:endParaRPr lang="en-US" dirty="0"/>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Demi-cercle</a:t>
            </a:r>
          </a:p>
          <a:p>
            <a:pPr marL="457200" marR="0" indent="-228600" algn="l" defTabSz="914400">
              <a:lnSpc>
                <a:spcPct val="115000"/>
              </a:lnSpc>
              <a:spcBef>
                <a:spcPts val="600"/>
              </a:spcBef>
              <a:spcAft>
                <a:spcPts val="0"/>
              </a:spcAft>
              <a:buNone/>
            </a:pPr>
            <a:endParaRPr lang="fr-FR" sz="1050" noProof="1">
              <a:latin typeface="+mn-lt"/>
              <a:ea typeface="Calibri"/>
              <a:cs typeface="Times New Roman"/>
            </a:endParaRPr>
          </a:p>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(Avancé)</a:t>
            </a:r>
          </a:p>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 </a:t>
            </a:r>
          </a:p>
          <a:p>
            <a:pPr marL="0" marR="0" indent="22860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Diapositives</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Disposition</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Vide</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Création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Thèmes</a:t>
            </a:r>
            <a:r>
              <a:rPr lang="fr-FR" sz="1200" b="0" i="0" noProof="1">
                <a:solidFill>
                  <a:schemeClr val="tx1"/>
                </a:solidFill>
                <a:latin typeface="Segoe UI"/>
                <a:ea typeface="Calibri"/>
                <a:cs typeface="Times New Roman"/>
              </a:rPr>
              <a:t>, cliquez sur la flèche en regard de </a:t>
            </a:r>
            <a:r>
              <a:rPr lang="fr-FR" sz="1200" b="1" i="0" noProof="1">
                <a:solidFill>
                  <a:schemeClr val="tx1"/>
                </a:solidFill>
                <a:latin typeface="Segoe UI"/>
                <a:ea typeface="Calibri"/>
                <a:cs typeface="Times New Roman"/>
              </a:rPr>
              <a:t>Couleurs</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Métro</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Média</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Vidéo</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Vidéo à partir du fichier</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le volet gauche de la boîte de dialogue </a:t>
            </a:r>
            <a:r>
              <a:rPr lang="fr-FR" sz="1200" b="1" i="0" noProof="1">
                <a:solidFill>
                  <a:schemeClr val="tx1"/>
                </a:solidFill>
                <a:latin typeface="Segoe UI"/>
                <a:ea typeface="Calibri"/>
                <a:cs typeface="Times New Roman"/>
              </a:rPr>
              <a:t>Insérer une vidéo</a:t>
            </a:r>
            <a:r>
              <a:rPr lang="fr-FR" sz="1200" b="0" i="0" noProof="1">
                <a:solidFill>
                  <a:schemeClr val="tx1"/>
                </a:solidFill>
                <a:latin typeface="Segoe UI"/>
                <a:ea typeface="Calibri"/>
                <a:cs typeface="Times New Roman"/>
              </a:rPr>
              <a:t>, cliquez sur le lecteur ou la bibliothèque contenant la vidéo. Dans le volet droit de la boîte de dialogue, cliquez sur la vidéo voulue, puis cliquez sur </a:t>
            </a:r>
            <a:r>
              <a:rPr lang="fr-FR" sz="1200" b="1" i="0" noProof="1">
                <a:solidFill>
                  <a:schemeClr val="tx1"/>
                </a:solidFill>
                <a:latin typeface="Segoe UI"/>
                <a:ea typeface="Calibri"/>
                <a:cs typeface="Times New Roman"/>
              </a:rPr>
              <a:t>Insérer</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rgbClr val="000000"/>
              </a:buClr>
              <a:buFont typeface="Arial"/>
              <a:buChar char="•"/>
            </a:pPr>
            <a:r>
              <a:rPr lang="fr-FR" sz="1200" b="1" i="0" noProof="1">
                <a:solidFill>
                  <a:srgbClr val="000000"/>
                </a:solidFill>
                <a:latin typeface="Segoe UI"/>
                <a:ea typeface="Calibri"/>
                <a:cs typeface="Times New Roman"/>
              </a:rPr>
              <a:t>Conseil</a:t>
            </a:r>
            <a:r>
              <a:rPr lang="fr-FR" sz="1200" b="0" i="0" noProof="1">
                <a:solidFill>
                  <a:srgbClr val="000000"/>
                </a:solidFill>
                <a:latin typeface="Segoe UI"/>
                <a:ea typeface="Calibri"/>
                <a:cs typeface="Times New Roman"/>
              </a:rPr>
              <a:t> : pour obtenir des résultats optimaux, utilisez une vidéo dont le format est carré ou utilisez l’outil de rognage pour que le format de la vidéo soit carré sur la diapositive.</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vidéo</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Forme de la vidéo</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Styles de vidéo</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Formes de base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Corde</a:t>
            </a:r>
            <a:r>
              <a:rPr lang="fr-FR" sz="1200" b="0" i="0" noProof="1">
                <a:solidFill>
                  <a:schemeClr val="tx1"/>
                </a:solidFill>
                <a:latin typeface="Segoe UI"/>
                <a:ea typeface="Calibri"/>
                <a:cs typeface="Times New Roman"/>
              </a:rPr>
              <a:t> (deuxième ligne, deuxième option à partir de la gauche).</a:t>
            </a:r>
          </a:p>
          <a:p>
            <a:pPr marL="347472" marR="0" indent="-347472" algn="l" defTabSz="914400">
              <a:lnSpc>
                <a:spcPct val="115000"/>
              </a:lnSpc>
              <a:spcBef>
                <a:spcPts val="600"/>
              </a:spcBef>
              <a:spcAft>
                <a:spcPts val="0"/>
              </a:spcAft>
              <a:buFont typeface="Calibri"/>
              <a:buAutoNum type="arabicPeriod" startAt="5"/>
            </a:pPr>
            <a:r>
              <a:rPr lang="fr-FR" sz="1200" b="0" i="0" noProof="1">
                <a:solidFill>
                  <a:srgbClr val="000000"/>
                </a:solidFill>
                <a:latin typeface="Segoe UI"/>
                <a:ea typeface="Calibri"/>
                <a:cs typeface="Times New Roman"/>
              </a:rPr>
              <a:t>Faites glisser la </a:t>
            </a:r>
            <a:r>
              <a:rPr lang="fr-FR" sz="1200" b="1" i="0" noProof="1">
                <a:solidFill>
                  <a:srgbClr val="000000"/>
                </a:solidFill>
                <a:latin typeface="Segoe UI"/>
                <a:ea typeface="Calibri"/>
                <a:cs typeface="Times New Roman"/>
              </a:rPr>
              <a:t>poignée de réglage jaune</a:t>
            </a:r>
            <a:r>
              <a:rPr lang="fr-FR" sz="1200" b="0" i="0" noProof="1">
                <a:solidFill>
                  <a:srgbClr val="000000"/>
                </a:solidFill>
                <a:latin typeface="Segoe UI"/>
                <a:ea typeface="Calibri"/>
                <a:cs typeface="Times New Roman"/>
              </a:rPr>
              <a:t> supérieure dans le sens inverse des aiguilles d’une montre en vous arrêtant en bas, au centre. Vous devez être aligné avec la poignée de redimensionnement en bas, au centre.</a:t>
            </a:r>
          </a:p>
          <a:p>
            <a:pPr marL="347472" marR="0" indent="-347472" algn="l" defTabSz="914400">
              <a:lnSpc>
                <a:spcPct val="115000"/>
              </a:lnSpc>
              <a:spcBef>
                <a:spcPts val="600"/>
              </a:spcBef>
              <a:spcAft>
                <a:spcPts val="0"/>
              </a:spcAft>
              <a:buFont typeface="Calibri"/>
              <a:buAutoNum type="arabicPeriod" startAt="5"/>
            </a:pPr>
            <a:r>
              <a:rPr lang="fr-FR" sz="1200" b="0" i="0" noProof="1">
                <a:solidFill>
                  <a:srgbClr val="000000"/>
                </a:solidFill>
                <a:latin typeface="Segoe UI"/>
                <a:ea typeface="Calibri"/>
                <a:cs typeface="Times New Roman"/>
              </a:rPr>
              <a:t>Faites glisser la seconde </a:t>
            </a:r>
            <a:r>
              <a:rPr lang="fr-FR" sz="1200" b="1" i="0" noProof="1">
                <a:solidFill>
                  <a:srgbClr val="000000"/>
                </a:solidFill>
                <a:latin typeface="Segoe UI"/>
                <a:ea typeface="Calibri"/>
                <a:cs typeface="Times New Roman"/>
              </a:rPr>
              <a:t>poignée de réglage jaune</a:t>
            </a:r>
            <a:r>
              <a:rPr lang="fr-FR" sz="1200" b="0" i="0" noProof="1">
                <a:solidFill>
                  <a:srgbClr val="000000"/>
                </a:solidFill>
                <a:latin typeface="Segoe UI"/>
                <a:ea typeface="Calibri"/>
                <a:cs typeface="Times New Roman"/>
              </a:rPr>
              <a:t> dans le sens inverse des aiguilles d’une montre en vous arrêtant en haut, au centre. Vous devez être aligné avec la poignée de redimensionnement en haut, au centre, ce qui crée un demi-cercle.</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Sélectionnez la vidéo.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Organiser</a:t>
            </a:r>
            <a:r>
              <a:rPr lang="fr-FR" sz="1200" b="0" i="0" noProof="1">
                <a:solidFill>
                  <a:schemeClr val="tx1"/>
                </a:solidFill>
                <a:latin typeface="Segoe UI"/>
                <a:ea typeface="Calibri"/>
                <a:cs typeface="Times New Roman"/>
              </a:rPr>
              <a:t>, pointez sur </a:t>
            </a:r>
            <a:r>
              <a:rPr lang="fr-FR" sz="1200" b="1" i="0" noProof="1">
                <a:solidFill>
                  <a:schemeClr val="tx1"/>
                </a:solidFill>
                <a:latin typeface="Segoe UI"/>
                <a:ea typeface="Calibri"/>
                <a:cs typeface="Times New Roman"/>
              </a:rPr>
              <a:t>Aligner</a:t>
            </a:r>
            <a:r>
              <a:rPr lang="fr-FR" sz="1200" b="0" i="0" noProof="1">
                <a:solidFill>
                  <a:schemeClr val="tx1"/>
                </a:solidFill>
                <a:latin typeface="Segoe UI"/>
                <a:ea typeface="Calibri"/>
                <a:cs typeface="Times New Roman"/>
              </a:rPr>
              <a:t>, puis sélectionnez </a:t>
            </a:r>
            <a:r>
              <a:rPr lang="fr-FR" sz="1200" b="1" i="0" noProof="1">
                <a:solidFill>
                  <a:schemeClr val="tx1"/>
                </a:solidFill>
                <a:latin typeface="Segoe UI"/>
                <a:ea typeface="Calibri"/>
                <a:cs typeface="Times New Roman"/>
              </a:rPr>
              <a:t>Aligner au milieu</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La vidéo étant toujours sélectionnée, s</a:t>
            </a:r>
            <a:r>
              <a:rPr lang="fr-FR" sz="1200" b="0" i="0" noProof="1">
                <a:solidFill>
                  <a:srgbClr val="000000"/>
                </a:solidFill>
                <a:latin typeface="Segoe UI"/>
                <a:ea typeface="Times New Roman"/>
                <a:cs typeface="Times New Roman"/>
              </a:rPr>
              <a:t>ous </a:t>
            </a:r>
            <a:r>
              <a:rPr lang="fr-FR" sz="1200" b="1" i="0" noProof="1">
                <a:solidFill>
                  <a:srgbClr val="000000"/>
                </a:solidFill>
                <a:latin typeface="Segoe UI"/>
                <a:ea typeface="Times New Roman"/>
                <a:cs typeface="Times New Roman"/>
              </a:rPr>
              <a:t>Outils vidéo</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Styles de vidéo</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vidéo</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Position sur la diapositive</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-8,71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également sur </a:t>
            </a:r>
            <a:r>
              <a:rPr lang="fr-FR" sz="1200" b="1" i="0" noProof="1">
                <a:solidFill>
                  <a:schemeClr val="tx1"/>
                </a:solidFill>
                <a:latin typeface="Segoe UI"/>
                <a:ea typeface="Calibri"/>
                <a:cs typeface="Times New Roman"/>
              </a:rPr>
              <a:t>Ombre</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Ombre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Couleur : </a:t>
            </a:r>
            <a:r>
              <a:rPr lang="fr-FR" sz="1200" b="1" i="0" noProof="1">
                <a:solidFill>
                  <a:schemeClr val="tx1"/>
                </a:solidFill>
                <a:latin typeface="Segoe UI"/>
                <a:ea typeface="Calibri"/>
                <a:cs typeface="Times New Roman"/>
              </a:rPr>
              <a:t>Noir, Texte 1</a:t>
            </a:r>
            <a:r>
              <a:rPr lang="fr-FR" sz="1200" b="0" i="0" noProof="1">
                <a:solidFill>
                  <a:schemeClr val="tx1"/>
                </a:solidFill>
                <a:latin typeface="Segoe UI"/>
                <a:ea typeface="Calibri"/>
                <a:cs typeface="Times New Roman"/>
              </a:rPr>
              <a:t> (sous Couleurs du thème, première ligne, deuxième option à partir de la gauche)</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Transparence : </a:t>
            </a:r>
            <a:r>
              <a:rPr lang="fr-FR" sz="1200" b="1" i="0" noProof="1">
                <a:solidFill>
                  <a:schemeClr val="tx1"/>
                </a:solidFill>
                <a:latin typeface="Segoe UI"/>
                <a:ea typeface="Calibri"/>
                <a:cs typeface="Times New Roman"/>
              </a:rPr>
              <a:t>14 %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Taille :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Flou : </a:t>
            </a:r>
            <a:r>
              <a:rPr lang="fr-FR" sz="1200" b="1" i="0" noProof="1">
                <a:solidFill>
                  <a:schemeClr val="tx1"/>
                </a:solidFill>
                <a:latin typeface="Segoe UI"/>
                <a:ea typeface="Calibri"/>
                <a:cs typeface="Times New Roman"/>
              </a:rPr>
              <a:t>20 pt</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Angle : </a:t>
            </a:r>
            <a:r>
              <a:rPr lang="fr-FR" sz="1200" b="1" i="0" noProof="1">
                <a:solidFill>
                  <a:schemeClr val="tx1"/>
                </a:solidFill>
                <a:latin typeface="Segoe UI"/>
                <a:ea typeface="Calibri"/>
                <a:cs typeface="Times New Roman"/>
              </a:rPr>
              <a:t>0°</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Distance : </a:t>
            </a:r>
            <a:r>
              <a:rPr lang="fr-FR" sz="1200" b="1" i="0" noProof="1">
                <a:solidFill>
                  <a:schemeClr val="tx1"/>
                </a:solidFill>
                <a:latin typeface="Segoe UI"/>
                <a:ea typeface="Calibri"/>
                <a:cs typeface="Times New Roman"/>
              </a:rPr>
              <a:t>3 pt</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Format 3D</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Format 3D</a:t>
            </a:r>
            <a:r>
              <a:rPr lang="fr-FR" sz="1200" b="0" i="0" noProof="1">
                <a:solidFill>
                  <a:schemeClr val="tx1"/>
                </a:solidFill>
                <a:latin typeface="Segoe UI"/>
                <a:ea typeface="Calibri"/>
                <a:cs typeface="Times New Roman"/>
              </a:rPr>
              <a:t>, sous </a:t>
            </a:r>
            <a:r>
              <a:rPr lang="fr-FR" sz="1200" b="1" i="0" noProof="1">
                <a:solidFill>
                  <a:schemeClr val="tx1"/>
                </a:solidFill>
                <a:latin typeface="Segoe UI"/>
                <a:ea typeface="Calibri"/>
                <a:cs typeface="Times New Roman"/>
              </a:rPr>
              <a:t>Biseau</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Haut</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Biseau</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Cercle </a:t>
            </a:r>
            <a:r>
              <a:rPr lang="fr-FR" sz="1200" b="0" i="0" noProof="1">
                <a:solidFill>
                  <a:schemeClr val="tx1"/>
                </a:solidFill>
                <a:latin typeface="Segoe UI"/>
                <a:ea typeface="Calibri"/>
                <a:cs typeface="Times New Roman"/>
              </a:rPr>
              <a:t>(première option, première ligne). </a:t>
            </a:r>
            <a:r>
              <a:rPr lang="fr-FR" sz="1200" b="0" i="0" baseline="0" noProof="1">
                <a:solidFill>
                  <a:schemeClr val="tx1"/>
                </a:solidFill>
                <a:latin typeface="Segoe UI"/>
                <a:ea typeface="Calibri"/>
                <a:cs typeface="Times New Roman"/>
              </a:rPr>
              <a:t>Fermez ensuite la boîte de dialogue </a:t>
            </a:r>
            <a:r>
              <a:rPr lang="fr-FR" sz="1200" b="1" i="0" baseline="0" noProof="1">
                <a:solidFill>
                  <a:schemeClr val="tx1"/>
                </a:solidFill>
                <a:latin typeface="Segoe UI"/>
                <a:ea typeface="Calibri"/>
                <a:cs typeface="Times New Roman"/>
              </a:rPr>
              <a:t>Format vidéo</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Sélectionnez la vidéo. Sous l’onglet </a:t>
            </a:r>
            <a:r>
              <a:rPr lang="fr-FR" sz="1200" b="1" i="0" noProof="1">
                <a:solidFill>
                  <a:schemeClr val="tx1"/>
                </a:solidFill>
                <a:latin typeface="Segoe UI"/>
                <a:ea typeface="Calibri"/>
                <a:cs typeface="Times New Roman"/>
              </a:rPr>
              <a:t>Animations</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Minutage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Avec la précédente</a:t>
            </a:r>
            <a:r>
              <a:rPr lang="fr-FR" sz="1200" b="0" i="0" noProof="1">
                <a:solidFill>
                  <a:schemeClr val="tx1"/>
                </a:solidFill>
                <a:latin typeface="Segoe UI"/>
                <a:ea typeface="Calibri"/>
                <a:cs typeface="Times New Roman"/>
              </a:rPr>
              <a:t> à droite de l’option </a:t>
            </a:r>
            <a:r>
              <a:rPr lang="fr-FR" sz="1200" b="1" i="0" noProof="1">
                <a:solidFill>
                  <a:schemeClr val="tx1"/>
                </a:solidFill>
                <a:latin typeface="Segoe UI"/>
                <a:ea typeface="Calibri"/>
                <a:cs typeface="Times New Roman"/>
              </a:rPr>
              <a:t>Démarrer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vidéo</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Boucle jusqu’à l’arrêt</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Options vidéo</a:t>
            </a:r>
            <a:r>
              <a:rPr lang="fr-FR" sz="1200" b="0" i="0" noProof="1">
                <a:solidFill>
                  <a:schemeClr val="tx1"/>
                </a:solidFill>
                <a:latin typeface="Segoe UI"/>
                <a:ea typeface="Calibri"/>
                <a:cs typeface="Times New Roman"/>
              </a:rPr>
              <a:t> de l’onglet </a:t>
            </a:r>
            <a:r>
              <a:rPr lang="fr-FR" sz="1200" b="1" i="0" noProof="1">
                <a:solidFill>
                  <a:schemeClr val="tx1"/>
                </a:solidFill>
                <a:latin typeface="Segoe UI"/>
                <a:ea typeface="Calibri"/>
                <a:cs typeface="Times New Roman"/>
              </a:rPr>
              <a:t>Lecture</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2286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forme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Formes</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Formes de base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Arc</a:t>
            </a:r>
            <a:r>
              <a:rPr lang="fr-FR" sz="1200" b="0" i="0" noProof="1">
                <a:solidFill>
                  <a:schemeClr val="tx1"/>
                </a:solidFill>
                <a:latin typeface="Segoe UI"/>
                <a:ea typeface="Calibri"/>
                <a:cs typeface="Times New Roman"/>
              </a:rPr>
              <a:t> (troisième ligne, douzième option à partir de la gauche). Dans la diapositive, faites glisser le pointeur pour tracer un arc.</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Faites glisser la </a:t>
            </a:r>
            <a:r>
              <a:rPr lang="fr-FR" sz="1200" b="1" i="0" noProof="1">
                <a:solidFill>
                  <a:schemeClr val="tx1"/>
                </a:solidFill>
                <a:latin typeface="Segoe UI"/>
                <a:ea typeface="Calibri"/>
                <a:cs typeface="Times New Roman"/>
              </a:rPr>
              <a:t>poignée de réglage jaune</a:t>
            </a:r>
            <a:r>
              <a:rPr lang="fr-FR" sz="1200" b="0" i="0" noProof="1">
                <a:solidFill>
                  <a:schemeClr val="tx1"/>
                </a:solidFill>
                <a:latin typeface="Segoe UI"/>
                <a:ea typeface="Calibri"/>
                <a:cs typeface="Times New Roman"/>
              </a:rPr>
              <a:t> droite jusqu’au centre, en bas pour créer un demi-cercle.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l’arc. 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Hauteur de la forme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16,87 cm</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Largeur de la forme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25,4 cm</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L’arc étant sélectionné,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Organiser</a:t>
            </a:r>
            <a:r>
              <a:rPr lang="fr-FR" sz="1200" b="0" i="0" noProof="1">
                <a:solidFill>
                  <a:schemeClr val="tx1"/>
                </a:solidFill>
                <a:latin typeface="Segoe UI"/>
                <a:ea typeface="Calibri"/>
                <a:cs typeface="Times New Roman"/>
              </a:rPr>
              <a:t>, pointez sur </a:t>
            </a:r>
            <a:r>
              <a:rPr lang="fr-FR" sz="1200" b="1" i="0" noProof="1">
                <a:solidFill>
                  <a:schemeClr val="tx1"/>
                </a:solidFill>
                <a:latin typeface="Segoe UI"/>
                <a:ea typeface="Calibri"/>
                <a:cs typeface="Times New Roman"/>
              </a:rPr>
              <a:t>Aligner</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Aligner au milieu</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Outils de dessin</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Taille</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de la forme</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Times New Roman"/>
                <a:cs typeface="Times New Roman"/>
              </a:rPr>
              <a:t>Dans la boîte de dialogue </a:t>
            </a:r>
            <a:r>
              <a:rPr lang="fr-FR" sz="1200" b="1" i="0" noProof="1">
                <a:solidFill>
                  <a:schemeClr val="tx1"/>
                </a:solidFill>
                <a:latin typeface="Segoe UI"/>
                <a:ea typeface="Times New Roman"/>
                <a:cs typeface="Times New Roman"/>
              </a:rPr>
              <a:t>Format de la forme</a:t>
            </a:r>
            <a:r>
              <a:rPr lang="fr-FR" sz="1200" b="0" i="0" noProof="1">
                <a:solidFill>
                  <a:schemeClr val="tx1"/>
                </a:solidFill>
                <a:latin typeface="Segoe UI"/>
                <a:ea typeface="Times New Roman"/>
                <a:cs typeface="Times New Roman"/>
              </a:rPr>
              <a:t>, sélectionnez </a:t>
            </a:r>
            <a:r>
              <a:rPr lang="fr-FR" sz="1200" b="1" i="0" noProof="1">
                <a:solidFill>
                  <a:schemeClr val="tx1"/>
                </a:solidFill>
                <a:latin typeface="Segoe UI"/>
                <a:ea typeface="Times New Roman"/>
                <a:cs typeface="Times New Roman"/>
              </a:rPr>
              <a:t>Position</a:t>
            </a:r>
            <a:r>
              <a:rPr lang="fr-FR" sz="1200" b="0" i="0" noProof="1">
                <a:solidFill>
                  <a:schemeClr val="tx1"/>
                </a:solidFill>
                <a:latin typeface="Segoe UI"/>
                <a:ea typeface="Times New Roman"/>
                <a:cs typeface="Times New Roman"/>
              </a:rPr>
              <a:t> dans le volet gauche. Dans le volet droit, sous </a:t>
            </a:r>
            <a:r>
              <a:rPr lang="fr-FR" sz="1200" b="1" i="0" noProof="1">
                <a:solidFill>
                  <a:schemeClr val="tx1"/>
                </a:solidFill>
                <a:latin typeface="Segoe UI"/>
                <a:ea typeface="Times New Roman"/>
                <a:cs typeface="Times New Roman"/>
              </a:rPr>
              <a:t>Position sur la diapositive</a:t>
            </a:r>
            <a:r>
              <a:rPr lang="fr-FR" sz="1200" b="0" i="0" noProof="1">
                <a:solidFill>
                  <a:schemeClr val="tx1"/>
                </a:solidFill>
                <a:latin typeface="Segoe UI"/>
                <a:ea typeface="Times New Roman"/>
                <a:cs typeface="Times New Roman"/>
              </a:rPr>
              <a:t>, définissez l’option </a:t>
            </a:r>
            <a:r>
              <a:rPr lang="fr-FR" sz="1200" b="1" i="0" noProof="1">
                <a:solidFill>
                  <a:schemeClr val="tx1"/>
                </a:solidFill>
                <a:latin typeface="Segoe UI"/>
                <a:ea typeface="Times New Roman"/>
                <a:cs typeface="Times New Roman"/>
              </a:rPr>
              <a:t>Horizontal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12,72 cm</a:t>
            </a:r>
            <a:r>
              <a:rPr lang="fr-FR" sz="1200" b="0" i="0" noProof="1">
                <a:solidFill>
                  <a:schemeClr val="tx1"/>
                </a:solidFill>
                <a:latin typeface="Segoe UI"/>
                <a:ea typeface="Times New Roman"/>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Trait plein</a:t>
            </a:r>
            <a:r>
              <a:rPr lang="fr-FR" sz="1200" b="0" i="0" noProof="1">
                <a:solidFill>
                  <a:schemeClr val="tx1"/>
                </a:solidFill>
                <a:latin typeface="Segoe UI"/>
                <a:ea typeface="Calibri"/>
                <a:cs typeface="Times New Roman"/>
              </a:rPr>
              <a:t>, puis procédez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50 %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a:t>
            </a:r>
            <a:r>
              <a:rPr lang="fr-FR" sz="1200" b="1" i="0" noProof="1">
                <a:solidFill>
                  <a:schemeClr val="tx1"/>
                </a:solidFill>
                <a:latin typeface="Segoe UI"/>
                <a:ea typeface="Calibri"/>
                <a:cs typeface="Times New Roman"/>
              </a:rPr>
              <a:t> </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Largeur</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1,5 pt</a:t>
            </a:r>
            <a:r>
              <a:rPr lang="fr-FR" sz="1200" b="0" i="0" noProof="1">
                <a:solidFill>
                  <a:schemeClr val="tx1"/>
                </a:solidFill>
                <a:latin typeface="Segoe UI"/>
                <a:ea typeface="Calibri"/>
                <a:cs typeface="Times New Roman"/>
              </a:rPr>
              <a:t>. 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l’arc.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Presse-papiers</a:t>
            </a:r>
            <a:r>
              <a:rPr lang="fr-FR" sz="1200" b="0" i="0" noProof="1">
                <a:solidFill>
                  <a:schemeClr val="tx1"/>
                </a:solidFill>
                <a:latin typeface="Segoe UI"/>
                <a:ea typeface="Calibri"/>
                <a:cs typeface="Times New Roman"/>
              </a:rPr>
              <a:t>, cliquez sur la flèche en regard de l’option </a:t>
            </a:r>
            <a:r>
              <a:rPr lang="fr-FR" sz="1200" b="1" i="0" noProof="1">
                <a:solidFill>
                  <a:schemeClr val="tx1"/>
                </a:solidFill>
                <a:latin typeface="Segoe UI"/>
                <a:ea typeface="Calibri"/>
                <a:cs typeface="Times New Roman"/>
              </a:rPr>
              <a:t>Copier</a:t>
            </a:r>
            <a:r>
              <a:rPr lang="fr-FR" sz="1200" b="0" i="0" noProof="1">
                <a:solidFill>
                  <a:schemeClr val="tx1"/>
                </a:solidFill>
                <a:latin typeface="Segoe UI"/>
                <a:ea typeface="Calibri"/>
                <a:cs typeface="Times New Roman"/>
              </a:rPr>
              <a:t>, puis cliquez sur </a:t>
            </a:r>
            <a:r>
              <a:rPr lang="fr-FR" sz="1200" b="1" i="0" noProof="1">
                <a:solidFill>
                  <a:schemeClr val="tx1"/>
                </a:solidFill>
                <a:latin typeface="Segoe UI"/>
                <a:ea typeface="Calibri"/>
                <a:cs typeface="Times New Roman"/>
              </a:rPr>
              <a:t>Dupliquer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second arc. </a:t>
            </a: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Outils de dessin</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Taille</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de la forme</a:t>
            </a:r>
            <a:r>
              <a:rPr lang="fr-FR" sz="1200" b="0" i="0" noProof="1">
                <a:solidFill>
                  <a:srgbClr val="000000"/>
                </a:solidFill>
                <a:latin typeface="Segoe UI"/>
                <a:ea typeface="Times New Roman"/>
                <a:cs typeface="Times New Roman"/>
              </a:rPr>
              <a:t>. </a:t>
            </a:r>
          </a:p>
          <a:p>
            <a:pPr marL="347472" marR="0" indent="-347472" algn="l" defTabSz="914400">
              <a:spcBef>
                <a:spcPts val="600"/>
              </a:spcBef>
              <a:spcAft>
                <a:spcPts val="0"/>
              </a:spcAft>
              <a:buFont typeface="Calibri"/>
              <a:buAutoNum type="arabicPeriod"/>
            </a:pPr>
            <a:r>
              <a:rPr lang="fr-FR" sz="1200" b="0" i="0" noProof="1">
                <a:solidFill>
                  <a:schemeClr val="tx1"/>
                </a:solidFill>
                <a:latin typeface="Segoe UI"/>
                <a:ea typeface="Times New Roman"/>
                <a:cs typeface="+mn-cs"/>
              </a:rPr>
              <a:t>Dans la boîte de dialogue </a:t>
            </a:r>
            <a:r>
              <a:rPr lang="fr-FR" sz="1200" b="1" i="0" noProof="1">
                <a:solidFill>
                  <a:schemeClr val="tx1"/>
                </a:solidFill>
                <a:latin typeface="Segoe UI"/>
                <a:ea typeface="Times New Roman"/>
                <a:cs typeface="+mn-cs"/>
              </a:rPr>
              <a:t>Format de la forme</a:t>
            </a:r>
            <a:r>
              <a:rPr lang="fr-FR" sz="1200" b="0" i="0" noProof="1">
                <a:solidFill>
                  <a:schemeClr val="tx1"/>
                </a:solidFill>
                <a:latin typeface="Segoe UI"/>
                <a:ea typeface="Times New Roman"/>
                <a:cs typeface="+mn-cs"/>
              </a:rPr>
              <a:t>, cliquez sur </a:t>
            </a:r>
            <a:r>
              <a:rPr lang="fr-FR" sz="1200" b="1" i="0" noProof="1">
                <a:solidFill>
                  <a:schemeClr val="tx1"/>
                </a:solidFill>
                <a:latin typeface="Segoe UI"/>
                <a:ea typeface="Times New Roman"/>
                <a:cs typeface="+mn-cs"/>
              </a:rPr>
              <a:t>Taille</a:t>
            </a:r>
            <a:r>
              <a:rPr lang="fr-FR" sz="1200" b="0" i="0" noProof="1">
                <a:solidFill>
                  <a:schemeClr val="tx1"/>
                </a:solidFill>
                <a:latin typeface="Segoe UI"/>
                <a:ea typeface="Times New Roman"/>
                <a:cs typeface="+mn-cs"/>
              </a:rPr>
              <a:t> dans le volet gauche. Dans le volet droit, sous </a:t>
            </a:r>
            <a:r>
              <a:rPr lang="fr-FR" sz="1200" b="1" i="0" noProof="1">
                <a:solidFill>
                  <a:schemeClr val="tx1"/>
                </a:solidFill>
                <a:latin typeface="Segoe UI"/>
                <a:ea typeface="Times New Roman"/>
                <a:cs typeface="+mn-cs"/>
              </a:rPr>
              <a:t>Taille et rotation</a:t>
            </a:r>
            <a:r>
              <a:rPr lang="fr-FR" sz="1200" b="0" i="0" noProof="1">
                <a:solidFill>
                  <a:schemeClr val="tx1"/>
                </a:solidFill>
                <a:latin typeface="Segoe UI"/>
                <a:ea typeface="Times New Roman"/>
                <a:cs typeface="+mn-cs"/>
              </a:rPr>
              <a:t>, définissez l’option </a:t>
            </a:r>
            <a:r>
              <a:rPr lang="fr-FR" sz="1200" b="1" i="0" noProof="1">
                <a:solidFill>
                  <a:schemeClr val="tx1"/>
                </a:solidFill>
                <a:latin typeface="Segoe UI"/>
                <a:ea typeface="Times New Roman"/>
                <a:cs typeface="+mn-cs"/>
              </a:rPr>
              <a:t>Hauteur</a:t>
            </a:r>
            <a:r>
              <a:rPr lang="fr-FR" sz="1200" b="0" i="0" noProof="1">
                <a:solidFill>
                  <a:schemeClr val="tx1"/>
                </a:solidFill>
                <a:latin typeface="Segoe UI"/>
                <a:ea typeface="Times New Roman"/>
                <a:cs typeface="+mn-cs"/>
              </a:rPr>
              <a:t> sur </a:t>
            </a:r>
            <a:r>
              <a:rPr lang="fr-FR" sz="1200" b="1" i="0" noProof="1">
                <a:solidFill>
                  <a:schemeClr val="tx1"/>
                </a:solidFill>
                <a:latin typeface="Segoe UI"/>
                <a:ea typeface="Times New Roman"/>
                <a:cs typeface="+mn-cs"/>
              </a:rPr>
              <a:t>17,78 cm</a:t>
            </a:r>
            <a:r>
              <a:rPr lang="fr-FR" sz="1200" b="0" i="0" noProof="1">
                <a:solidFill>
                  <a:schemeClr val="tx1"/>
                </a:solidFill>
                <a:latin typeface="Segoe UI"/>
                <a:ea typeface="Times New Roman"/>
                <a:cs typeface="+mn-cs"/>
              </a:rPr>
              <a:t> et l’option </a:t>
            </a:r>
            <a:r>
              <a:rPr lang="fr-FR" sz="1200" b="1" i="0" noProof="1">
                <a:solidFill>
                  <a:schemeClr val="tx1"/>
                </a:solidFill>
                <a:latin typeface="Segoe UI"/>
                <a:ea typeface="Times New Roman"/>
                <a:cs typeface="+mn-cs"/>
              </a:rPr>
              <a:t>Largeur</a:t>
            </a:r>
            <a:r>
              <a:rPr lang="fr-FR" sz="1200" b="0" i="0" noProof="1">
                <a:solidFill>
                  <a:schemeClr val="tx1"/>
                </a:solidFill>
                <a:latin typeface="Segoe UI"/>
                <a:ea typeface="Times New Roman"/>
                <a:cs typeface="+mn-cs"/>
              </a:rPr>
              <a:t> sur </a:t>
            </a:r>
            <a:r>
              <a:rPr lang="fr-FR" sz="1200" b="1" i="0" noProof="1">
                <a:solidFill>
                  <a:schemeClr val="tx1"/>
                </a:solidFill>
                <a:latin typeface="Segoe UI"/>
                <a:ea typeface="Times New Roman"/>
                <a:cs typeface="+mn-cs"/>
              </a:rPr>
              <a:t>24,13 cm</a:t>
            </a:r>
            <a:r>
              <a:rPr lang="fr-FR" sz="1200" b="0" i="0" noProof="1">
                <a:solidFill>
                  <a:schemeClr val="tx1"/>
                </a:solidFill>
                <a:latin typeface="Segoe UI"/>
                <a:ea typeface="Times New Roman"/>
                <a:cs typeface="+mn-cs"/>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Times New Roman"/>
                <a:cs typeface="Times New Roman"/>
              </a:rPr>
              <a:t>Dans la boîte de dialogue </a:t>
            </a:r>
            <a:r>
              <a:rPr lang="fr-FR" sz="1200" b="1" i="0" noProof="1">
                <a:solidFill>
                  <a:schemeClr val="tx1"/>
                </a:solidFill>
                <a:latin typeface="Segoe UI"/>
                <a:ea typeface="Times New Roman"/>
                <a:cs typeface="Times New Roman"/>
              </a:rPr>
              <a:t>Format de la forme</a:t>
            </a:r>
            <a:r>
              <a:rPr lang="fr-FR" sz="1200" b="0" i="0" noProof="1">
                <a:solidFill>
                  <a:schemeClr val="tx1"/>
                </a:solidFill>
                <a:latin typeface="Segoe UI"/>
                <a:ea typeface="Times New Roman"/>
                <a:cs typeface="Times New Roman"/>
              </a:rPr>
              <a:t>, cliquez sur </a:t>
            </a:r>
            <a:r>
              <a:rPr lang="fr-FR" sz="1200" b="1" i="0" noProof="1">
                <a:solidFill>
                  <a:schemeClr val="tx1"/>
                </a:solidFill>
                <a:latin typeface="Segoe UI"/>
                <a:ea typeface="Times New Roman"/>
                <a:cs typeface="Times New Roman"/>
              </a:rPr>
              <a:t>Position</a:t>
            </a:r>
            <a:r>
              <a:rPr lang="fr-FR" sz="1200" b="0" i="0" noProof="1">
                <a:solidFill>
                  <a:schemeClr val="tx1"/>
                </a:solidFill>
                <a:latin typeface="Segoe UI"/>
                <a:ea typeface="Times New Roman"/>
                <a:cs typeface="Times New Roman"/>
              </a:rPr>
              <a:t> dans le volet gauche. Dans le volet droit, sous </a:t>
            </a:r>
            <a:r>
              <a:rPr lang="fr-FR" sz="1200" b="1" i="0" noProof="1">
                <a:solidFill>
                  <a:schemeClr val="tx1"/>
                </a:solidFill>
                <a:latin typeface="Segoe UI"/>
                <a:ea typeface="Times New Roman"/>
                <a:cs typeface="Times New Roman"/>
              </a:rPr>
              <a:t>Position sur la diapositive</a:t>
            </a:r>
            <a:r>
              <a:rPr lang="fr-FR" sz="1200" b="0" i="0" noProof="1">
                <a:solidFill>
                  <a:schemeClr val="tx1"/>
                </a:solidFill>
                <a:latin typeface="Segoe UI"/>
                <a:ea typeface="Times New Roman"/>
                <a:cs typeface="Times New Roman"/>
              </a:rPr>
              <a:t>, définissez l’option </a:t>
            </a:r>
            <a:r>
              <a:rPr lang="fr-FR" sz="1200" b="1" i="0" noProof="1">
                <a:solidFill>
                  <a:schemeClr val="tx1"/>
                </a:solidFill>
                <a:latin typeface="Segoe UI"/>
                <a:ea typeface="Times New Roman"/>
                <a:cs typeface="Times New Roman"/>
              </a:rPr>
              <a:t>Horizontal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-12,06 cm</a:t>
            </a:r>
            <a:r>
              <a:rPr lang="fr-FR" sz="1200" b="0" i="0" noProof="1">
                <a:solidFill>
                  <a:schemeClr val="tx1"/>
                </a:solidFill>
                <a:latin typeface="Segoe UI"/>
                <a:ea typeface="Times New Roman"/>
                <a:cs typeface="Times New Roman"/>
              </a:rPr>
              <a:t> et l’option </a:t>
            </a:r>
            <a:r>
              <a:rPr lang="fr-FR" sz="1200" b="1" i="0" noProof="1">
                <a:solidFill>
                  <a:schemeClr val="tx1"/>
                </a:solidFill>
                <a:latin typeface="Segoe UI"/>
                <a:ea typeface="Times New Roman"/>
                <a:cs typeface="Times New Roman"/>
              </a:rPr>
              <a:t>Vertical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1,27 cm</a:t>
            </a:r>
            <a:r>
              <a:rPr lang="fr-FR" sz="1200" b="0" i="0" noProof="1">
                <a:solidFill>
                  <a:schemeClr val="tx1"/>
                </a:solidFill>
                <a:latin typeface="Segoe UI"/>
                <a:ea typeface="Times New Roman"/>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Trait dégradé</a:t>
            </a:r>
            <a:r>
              <a:rPr lang="fr-FR" sz="1200" b="0" i="0" noProof="1">
                <a:solidFill>
                  <a:schemeClr val="tx1"/>
                </a:solidFill>
                <a:latin typeface="Segoe UI"/>
                <a:ea typeface="Calibri"/>
                <a:cs typeface="Times New Roman"/>
              </a:rPr>
              <a:t>, puis procédez comme suit :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Type : </a:t>
            </a:r>
            <a:r>
              <a:rPr lang="fr-FR" sz="1200" b="1" i="0" noProof="1">
                <a:solidFill>
                  <a:schemeClr val="tx1"/>
                </a:solidFill>
                <a:latin typeface="Segoe UI"/>
                <a:ea typeface="Calibri"/>
                <a:cs typeface="Times New Roman"/>
              </a:rPr>
              <a:t>Linéaire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Orientation : </a:t>
            </a:r>
            <a:r>
              <a:rPr lang="fr-FR" sz="1200" b="1" i="0" noProof="1">
                <a:solidFill>
                  <a:schemeClr val="tx1"/>
                </a:solidFill>
                <a:latin typeface="Segoe UI"/>
                <a:ea typeface="Calibri"/>
                <a:cs typeface="Times New Roman"/>
              </a:rPr>
              <a:t>Linéaire vers le bas</a:t>
            </a:r>
            <a:r>
              <a:rPr lang="fr-FR" sz="1200" b="0" i="0" noProof="1">
                <a:solidFill>
                  <a:schemeClr val="tx1"/>
                </a:solidFill>
                <a:latin typeface="Segoe UI"/>
                <a:ea typeface="Calibri"/>
                <a:cs typeface="Times New Roman"/>
              </a:rPr>
              <a:t> (première ligne, deuxième option à partir de la gauche).</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Points de dégradé</a:t>
            </a:r>
            <a:r>
              <a:rPr lang="fr-FR" sz="1200" b="0" i="0" noProof="1">
                <a:solidFill>
                  <a:srgbClr val="000000"/>
                </a:solidFill>
                <a:latin typeface="Segoe UI"/>
                <a:ea typeface="Times New Roman"/>
                <a:cs typeface="Times New Roman"/>
              </a:rPr>
              <a:t>, cliquez sur </a:t>
            </a:r>
            <a:r>
              <a:rPr lang="fr-FR" sz="1200" b="1" i="0" noProof="1">
                <a:solidFill>
                  <a:srgbClr val="000000"/>
                </a:solidFill>
                <a:latin typeface="Segoe UI"/>
                <a:ea typeface="Times New Roman"/>
                <a:cs typeface="Times New Roman"/>
              </a:rPr>
              <a:t>Ajouter un point de dégradé</a:t>
            </a:r>
            <a:r>
              <a:rPr lang="fr-FR" sz="1200" b="0" i="0" noProof="1">
                <a:solidFill>
                  <a:srgbClr val="000000"/>
                </a:solidFill>
                <a:latin typeface="Segoe UI"/>
                <a:ea typeface="Times New Roman"/>
                <a:cs typeface="Times New Roman"/>
              </a:rPr>
              <a:t> ou </a:t>
            </a:r>
            <a:r>
              <a:rPr lang="fr-FR" sz="1200" b="1" i="0" noProof="1">
                <a:solidFill>
                  <a:srgbClr val="000000"/>
                </a:solidFill>
                <a:latin typeface="Segoe UI"/>
                <a:ea typeface="Times New Roman"/>
                <a:cs typeface="Times New Roman"/>
              </a:rPr>
              <a:t>Supprimer le point de dégradé</a:t>
            </a:r>
            <a:r>
              <a:rPr lang="fr-FR" sz="1200" b="0" i="0" noProof="1">
                <a:solidFill>
                  <a:srgbClr val="000000"/>
                </a:solidFill>
                <a:latin typeface="Segoe UI"/>
                <a:ea typeface="Times New Roman"/>
                <a:cs typeface="Times New Roman"/>
              </a:rPr>
              <a:t> jusqu’à ce que deux points apparaissent sur le curseur. Personnalisez les points de dégradé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Sélectionnez le premier point sur le curseur, puis procédez comme suit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80 %</a:t>
            </a:r>
            <a:r>
              <a:rPr lang="fr-FR" sz="1200" b="0" i="0" noProof="1">
                <a:solidFill>
                  <a:schemeClr val="tx1"/>
                </a:solidFill>
                <a:latin typeface="Segoe UI"/>
                <a:ea typeface="Calibri"/>
                <a:cs typeface="Times New Roman"/>
              </a:rPr>
              <a:t> (seconde ligne, quatrième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70 %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deuxième point sur le curseur, puis procédez comme suit :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Indigo, Accentuation5, plus clair 80 %</a:t>
            </a:r>
            <a:r>
              <a:rPr lang="fr-FR" sz="1200" b="0" i="0" noProof="1">
                <a:solidFill>
                  <a:schemeClr val="tx1"/>
                </a:solidFill>
                <a:latin typeface="Segoe UI"/>
                <a:ea typeface="Calibri"/>
                <a:cs typeface="Times New Roman"/>
              </a:rPr>
              <a:t> (seconde ligne, neuvième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90 %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Largeur</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4,5 pt</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457200" marR="0" indent="-22860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texte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Zone de texte</a:t>
            </a:r>
            <a:r>
              <a:rPr lang="fr-FR" sz="1200" b="0" i="0" noProof="1">
                <a:solidFill>
                  <a:schemeClr val="tx1"/>
                </a:solidFill>
                <a:latin typeface="Segoe UI"/>
                <a:ea typeface="Calibri"/>
                <a:cs typeface="Times New Roman"/>
              </a:rPr>
              <a:t>. Dans la diapositive, faites ensuite glisser le pointeur pour tracer la zone de texte.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 zone de texte étant sélectionnée, tapez le texte de titre souhaité (Titre).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texte.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liste Police, sélectionnez </a:t>
            </a:r>
            <a:r>
              <a:rPr lang="fr-FR" sz="1200" b="1" i="0" noProof="1">
                <a:solidFill>
                  <a:schemeClr val="tx1"/>
                </a:solidFill>
                <a:latin typeface="Segoe UI"/>
                <a:ea typeface="Calibri"/>
                <a:cs typeface="Times New Roman"/>
              </a:rPr>
              <a:t>Calibri (En-têtes)</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Cliquez sur l’icône </a:t>
            </a:r>
            <a:r>
              <a:rPr lang="fr-FR" sz="1200" b="1" i="0" noProof="1">
                <a:solidFill>
                  <a:schemeClr val="tx1"/>
                </a:solidFill>
                <a:latin typeface="Segoe UI"/>
                <a:ea typeface="Calibri"/>
                <a:cs typeface="Times New Roman"/>
              </a:rPr>
              <a:t>Gras</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Taille de police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36 pt</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Paragraphe</a:t>
            </a:r>
            <a:r>
              <a:rPr lang="fr-FR" sz="1200" b="0" i="0" noProof="1">
                <a:solidFill>
                  <a:schemeClr val="tx1"/>
                </a:solidFill>
                <a:latin typeface="Segoe UI"/>
                <a:ea typeface="Calibri"/>
                <a:cs typeface="Times New Roman"/>
              </a:rPr>
              <a:t>, cliquez sur l’icône </a:t>
            </a:r>
            <a:r>
              <a:rPr lang="fr-FR" sz="1200" b="1" i="0" noProof="1">
                <a:solidFill>
                  <a:schemeClr val="tx1"/>
                </a:solidFill>
                <a:latin typeface="Segoe UI"/>
                <a:ea typeface="Calibri"/>
                <a:cs typeface="Times New Roman"/>
              </a:rPr>
              <a:t>Centrer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Sélectionnez la zone de texte. Sous </a:t>
            </a:r>
            <a:r>
              <a:rPr lang="fr-FR" sz="1200" b="1" i="0" noProof="1">
                <a:solidFill>
                  <a:srgbClr val="000000"/>
                </a:solidFill>
                <a:latin typeface="Segoe UI"/>
                <a:ea typeface="Times New Roman"/>
                <a:cs typeface="Times New Roman"/>
              </a:rPr>
              <a:t>Outils de dessins</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Styles WordArt</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Effets de mise en forme d’un texte</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Effets de mise en forme d’un 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Réflexion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Réflexion</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Présélections</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Variations de réflexion</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Semi-réflexion, décalage4</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pts</a:t>
            </a:r>
            <a:r>
              <a:rPr lang="fr-FR" sz="1200" b="0" i="0" noProof="1">
                <a:solidFill>
                  <a:schemeClr val="tx1"/>
                </a:solidFill>
                <a:latin typeface="Segoe UI"/>
                <a:ea typeface="Calibri"/>
                <a:cs typeface="Times New Roman"/>
              </a:rPr>
              <a:t> (seconde ligne, deuxième option à partir de la gauche).  Fermez la boîte de dialogue</a:t>
            </a:r>
            <a:r>
              <a:rPr lang="fr-FR" sz="1200" b="0" i="0" baseline="0" noProof="1">
                <a:solidFill>
                  <a:schemeClr val="tx1"/>
                </a:solidFill>
                <a:latin typeface="Segoe UI"/>
                <a:ea typeface="Calibri"/>
                <a:cs typeface="Times New Roman"/>
              </a:rPr>
              <a:t> </a:t>
            </a:r>
            <a:r>
              <a:rPr lang="fr-FR" sz="1200" b="1" i="0" baseline="0" noProof="1">
                <a:solidFill>
                  <a:schemeClr val="tx1"/>
                </a:solidFill>
                <a:latin typeface="Segoe UI"/>
                <a:ea typeface="Calibri"/>
                <a:cs typeface="Times New Roman"/>
              </a:rPr>
              <a:t>Effets de mise en forme d’un texte</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dans le coin inférieur droit du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pour ouvrir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11,61 cm </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Vertical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0,82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 Fermez la boîte de dialogue </a:t>
            </a:r>
            <a:r>
              <a:rPr lang="fr-FR" sz="1200" b="0" i="0" baseline="0" noProof="1">
                <a:solidFill>
                  <a:schemeClr val="tx1"/>
                </a:solidFill>
                <a:latin typeface="Segoe UI"/>
                <a:ea typeface="Calibri"/>
                <a:cs typeface="Times New Roman"/>
              </a:rPr>
              <a:t> </a:t>
            </a:r>
            <a:r>
              <a:rPr lang="fr-FR" sz="1200" b="1" i="0" baseline="0" noProof="1">
                <a:solidFill>
                  <a:schemeClr val="tx1"/>
                </a:solidFill>
                <a:latin typeface="Segoe UI"/>
                <a:ea typeface="Calibri"/>
                <a:cs typeface="Times New Roman"/>
              </a:rPr>
              <a:t>Format de la forme</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Zone de texte</a:t>
            </a:r>
            <a:r>
              <a:rPr lang="fr-FR" sz="1200" b="0" i="0" noProof="1">
                <a:solidFill>
                  <a:schemeClr val="tx1"/>
                </a:solidFill>
                <a:latin typeface="Segoe UI"/>
                <a:ea typeface="Calibri"/>
                <a:cs typeface="Times New Roman"/>
              </a:rPr>
              <a:t>. Dans la diapositive, faites ensuite glisser le pointeur pour tracer la zone de texte.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 zone de texte étant sélectionnée, tapez le texte du corps souhaité.</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texte.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Calibri</a:t>
            </a:r>
            <a:r>
              <a:rPr lang="fr-FR" sz="1200" b="0" i="0" noProof="1">
                <a:solidFill>
                  <a:schemeClr val="tx1"/>
                </a:solidFill>
                <a:latin typeface="Segoe UI"/>
                <a:ea typeface="Calibri"/>
                <a:cs typeface="Times New Roman"/>
              </a:rPr>
              <a:t> dans la liste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puis sélectionnez </a:t>
            </a:r>
            <a:r>
              <a:rPr lang="fr-FR" sz="1200" b="1" i="0" noProof="1">
                <a:solidFill>
                  <a:schemeClr val="tx1"/>
                </a:solidFill>
                <a:latin typeface="Segoe UI"/>
                <a:ea typeface="Calibri"/>
                <a:cs typeface="Times New Roman"/>
              </a:rPr>
              <a:t>28</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pt </a:t>
            </a:r>
            <a:r>
              <a:rPr lang="fr-FR" sz="1200" b="0" i="0" noProof="1">
                <a:solidFill>
                  <a:schemeClr val="tx1"/>
                </a:solidFill>
                <a:latin typeface="Segoe UI"/>
                <a:ea typeface="Calibri"/>
                <a:cs typeface="Times New Roman"/>
              </a:rPr>
              <a:t>dans la liste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de police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dans le coin inférieur droit du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pour lancer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Dans le volet gauche, sélectionnez ensuite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droit, sous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12,7 cm </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Vertical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4,82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2286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d’arrière-plan de cette diapositive, procédez comme suit : </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l’onglet </a:t>
            </a:r>
            <a:r>
              <a:rPr lang="fr-FR" sz="1200" b="1" i="0" noProof="1">
                <a:solidFill>
                  <a:srgbClr val="000000"/>
                </a:solidFill>
                <a:latin typeface="Segoe UI"/>
                <a:ea typeface="Times New Roman"/>
                <a:cs typeface="Times New Roman"/>
              </a:rPr>
              <a:t>Création</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Arrière-plan</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Mise en forme de l’arrière-plan</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Mise en forme de l’arrière-plan, cliquez sur </a:t>
            </a:r>
            <a:r>
              <a:rPr lang="fr-FR" sz="1200" b="1" i="0" noProof="1">
                <a:solidFill>
                  <a:schemeClr val="tx1"/>
                </a:solidFill>
                <a:latin typeface="Segoe UI"/>
                <a:ea typeface="Calibri"/>
                <a:cs typeface="Times New Roman"/>
              </a:rPr>
              <a:t>Remplissage</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Remplissage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Remplissage dégradé</a:t>
            </a:r>
            <a:r>
              <a:rPr lang="fr-FR" sz="1200" b="0" i="0" noProof="1">
                <a:solidFill>
                  <a:schemeClr val="tx1"/>
                </a:solidFill>
                <a:latin typeface="Segoe UI"/>
                <a:ea typeface="Calibri"/>
                <a:cs typeface="Times New Roman"/>
              </a:rPr>
              <a:t>, puis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Type : </a:t>
            </a:r>
            <a:r>
              <a:rPr lang="fr-FR" sz="1200" b="1" i="0" noProof="1">
                <a:solidFill>
                  <a:schemeClr val="tx1"/>
                </a:solidFill>
                <a:latin typeface="Segoe UI"/>
                <a:ea typeface="Calibri"/>
                <a:cs typeface="Times New Roman"/>
              </a:rPr>
              <a:t>Linéaire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Orientation : </a:t>
            </a:r>
            <a:r>
              <a:rPr lang="fr-FR" sz="1200" b="1" i="0" noProof="1">
                <a:solidFill>
                  <a:schemeClr val="tx1"/>
                </a:solidFill>
                <a:latin typeface="Segoe UI"/>
                <a:ea typeface="Calibri"/>
                <a:cs typeface="Times New Roman"/>
              </a:rPr>
              <a:t>Linéaire vers le haut</a:t>
            </a:r>
            <a:r>
              <a:rPr lang="fr-FR" sz="1200" b="0" i="0" noProof="1">
                <a:solidFill>
                  <a:schemeClr val="tx1"/>
                </a:solidFill>
                <a:latin typeface="Segoe UI"/>
                <a:ea typeface="Calibri"/>
                <a:cs typeface="Times New Roman"/>
              </a:rPr>
              <a:t> (seconde ligne, deuxième option à partir de la gauche).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Angle</a:t>
            </a:r>
            <a:r>
              <a:rPr lang="fr-FR" sz="1200" b="1" i="0" noProof="1">
                <a:solidFill>
                  <a:schemeClr val="tx1"/>
                </a:solidFill>
                <a:latin typeface="Segoe UI"/>
                <a:ea typeface="Calibri"/>
                <a:cs typeface="Times New Roman"/>
              </a:rPr>
              <a:t> :</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270 degrés</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Points de dégradé</a:t>
            </a:r>
            <a:r>
              <a:rPr lang="fr-FR" sz="1200" b="0" i="0" noProof="1">
                <a:solidFill>
                  <a:srgbClr val="000000"/>
                </a:solidFill>
                <a:latin typeface="Segoe UI"/>
                <a:ea typeface="Times New Roman"/>
                <a:cs typeface="Times New Roman"/>
              </a:rPr>
              <a:t>, cliquez sur </a:t>
            </a:r>
            <a:r>
              <a:rPr lang="fr-FR" sz="1200" b="1" i="0" noProof="1">
                <a:solidFill>
                  <a:srgbClr val="000000"/>
                </a:solidFill>
                <a:latin typeface="Segoe UI"/>
                <a:ea typeface="Times New Roman"/>
                <a:cs typeface="Times New Roman"/>
              </a:rPr>
              <a:t>Ajouter un point de dégradé</a:t>
            </a:r>
            <a:r>
              <a:rPr lang="fr-FR" sz="1200" b="0" i="0" noProof="1">
                <a:solidFill>
                  <a:srgbClr val="000000"/>
                </a:solidFill>
                <a:latin typeface="Segoe UI"/>
                <a:ea typeface="Times New Roman"/>
                <a:cs typeface="Times New Roman"/>
              </a:rPr>
              <a:t> ou </a:t>
            </a:r>
            <a:r>
              <a:rPr lang="fr-FR" sz="1200" b="1" i="0" noProof="1">
                <a:solidFill>
                  <a:srgbClr val="000000"/>
                </a:solidFill>
                <a:latin typeface="Segoe UI"/>
                <a:ea typeface="Times New Roman"/>
                <a:cs typeface="Times New Roman"/>
              </a:rPr>
              <a:t>Supprimer le point de dégradé</a:t>
            </a:r>
            <a:r>
              <a:rPr lang="fr-FR" sz="1200" b="0" i="0" noProof="1">
                <a:solidFill>
                  <a:srgbClr val="000000"/>
                </a:solidFill>
                <a:latin typeface="Segoe UI"/>
                <a:ea typeface="Times New Roman"/>
                <a:cs typeface="Times New Roman"/>
              </a:rPr>
              <a:t> jusqu’à ce que quatre points apparaissent sur le curseur.</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premier point sur le curseur, puis procédez comme suit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80 %</a:t>
            </a:r>
            <a:r>
              <a:rPr lang="fr-FR" sz="1200" b="0" i="0" noProof="1">
                <a:solidFill>
                  <a:schemeClr val="tx1"/>
                </a:solidFill>
                <a:latin typeface="Segoe UI"/>
                <a:ea typeface="Calibri"/>
                <a:cs typeface="Times New Roman"/>
              </a:rPr>
              <a:t> (seconde ligne, quatrième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deuxième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30 %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troisième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70 %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quatrième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60 %</a:t>
            </a:r>
            <a:r>
              <a:rPr lang="fr-FR" sz="1200" b="0" i="0" noProof="1">
                <a:solidFill>
                  <a:schemeClr val="tx1"/>
                </a:solidFill>
                <a:latin typeface="Segoe UI"/>
                <a:ea typeface="Calibri"/>
                <a:cs typeface="Times New Roman"/>
              </a:rPr>
              <a:t> (troisième ligne, quatrième option à partir de la gauche).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Mise en forme de l’arrière-plan</a:t>
            </a:r>
            <a:r>
              <a:rPr lang="fr-FR" sz="1200" b="0" i="0" noProof="1">
                <a:solidFill>
                  <a:schemeClr val="tx1"/>
                </a:solidFill>
                <a:latin typeface="Segoe UI"/>
                <a:ea typeface="Calibri"/>
                <a:cs typeface="Times New Roman"/>
              </a:rPr>
              <a:t>.</a:t>
            </a:r>
          </a:p>
          <a:p>
            <a:pPr marL="0" algn="l" defTabSz="914400">
              <a:buNone/>
            </a:pPr>
            <a:endParaRPr lang="fr-FR" sz="1200" noProof="1"/>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402447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Demi-cercle</a:t>
            </a:r>
          </a:p>
          <a:p>
            <a:pPr marL="457200" marR="0" indent="-228600" algn="l" defTabSz="914400">
              <a:lnSpc>
                <a:spcPct val="115000"/>
              </a:lnSpc>
              <a:spcBef>
                <a:spcPts val="600"/>
              </a:spcBef>
              <a:spcAft>
                <a:spcPts val="0"/>
              </a:spcAft>
              <a:buNone/>
            </a:pPr>
            <a:endParaRPr lang="fr-FR" sz="1050" noProof="1">
              <a:latin typeface="+mn-lt"/>
              <a:ea typeface="Calibri"/>
              <a:cs typeface="Times New Roman"/>
            </a:endParaRPr>
          </a:p>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(Avancé)</a:t>
            </a:r>
          </a:p>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 </a:t>
            </a:r>
          </a:p>
          <a:p>
            <a:pPr marL="0" marR="0" indent="22860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Diapositives</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Disposition</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Vide</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Création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Thèmes</a:t>
            </a:r>
            <a:r>
              <a:rPr lang="fr-FR" sz="1200" b="0" i="0" noProof="1">
                <a:solidFill>
                  <a:schemeClr val="tx1"/>
                </a:solidFill>
                <a:latin typeface="Segoe UI"/>
                <a:ea typeface="Calibri"/>
                <a:cs typeface="Times New Roman"/>
              </a:rPr>
              <a:t>, cliquez sur la flèche en regard de </a:t>
            </a:r>
            <a:r>
              <a:rPr lang="fr-FR" sz="1200" b="1" i="0" noProof="1">
                <a:solidFill>
                  <a:schemeClr val="tx1"/>
                </a:solidFill>
                <a:latin typeface="Segoe UI"/>
                <a:ea typeface="Calibri"/>
                <a:cs typeface="Times New Roman"/>
              </a:rPr>
              <a:t>Couleurs</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Métro</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Média</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Vidéo</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Vidéo à partir du fichier</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le volet gauche de la boîte de dialogue </a:t>
            </a:r>
            <a:r>
              <a:rPr lang="fr-FR" sz="1200" b="1" i="0" noProof="1">
                <a:solidFill>
                  <a:schemeClr val="tx1"/>
                </a:solidFill>
                <a:latin typeface="Segoe UI"/>
                <a:ea typeface="Calibri"/>
                <a:cs typeface="Times New Roman"/>
              </a:rPr>
              <a:t>Insérer une vidéo</a:t>
            </a:r>
            <a:r>
              <a:rPr lang="fr-FR" sz="1200" b="0" i="0" noProof="1">
                <a:solidFill>
                  <a:schemeClr val="tx1"/>
                </a:solidFill>
                <a:latin typeface="Segoe UI"/>
                <a:ea typeface="Calibri"/>
                <a:cs typeface="Times New Roman"/>
              </a:rPr>
              <a:t>, cliquez sur le lecteur ou la bibliothèque contenant la vidéo. Dans le volet droit de la boîte de dialogue, cliquez sur la vidéo voulue, puis cliquez sur </a:t>
            </a:r>
            <a:r>
              <a:rPr lang="fr-FR" sz="1200" b="1" i="0" noProof="1">
                <a:solidFill>
                  <a:schemeClr val="tx1"/>
                </a:solidFill>
                <a:latin typeface="Segoe UI"/>
                <a:ea typeface="Calibri"/>
                <a:cs typeface="Times New Roman"/>
              </a:rPr>
              <a:t>Insérer</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rgbClr val="000000"/>
              </a:buClr>
              <a:buFont typeface="Arial"/>
              <a:buChar char="•"/>
            </a:pPr>
            <a:r>
              <a:rPr lang="fr-FR" sz="1200" b="1" i="0" noProof="1">
                <a:solidFill>
                  <a:srgbClr val="000000"/>
                </a:solidFill>
                <a:latin typeface="Segoe UI"/>
                <a:ea typeface="Calibri"/>
                <a:cs typeface="Times New Roman"/>
              </a:rPr>
              <a:t>Conseil</a:t>
            </a:r>
            <a:r>
              <a:rPr lang="fr-FR" sz="1200" b="0" i="0" noProof="1">
                <a:solidFill>
                  <a:srgbClr val="000000"/>
                </a:solidFill>
                <a:latin typeface="Segoe UI"/>
                <a:ea typeface="Calibri"/>
                <a:cs typeface="Times New Roman"/>
              </a:rPr>
              <a:t> : pour obtenir des résultats optimaux, utilisez une vidéo dont le format est carré ou utilisez l’outil de rognage pour que le format de la vidéo soit carré sur la diapositive.</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vidéo</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Forme de la vidéo</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Styles de vidéo</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Formes de base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Corde</a:t>
            </a:r>
            <a:r>
              <a:rPr lang="fr-FR" sz="1200" b="0" i="0" noProof="1">
                <a:solidFill>
                  <a:schemeClr val="tx1"/>
                </a:solidFill>
                <a:latin typeface="Segoe UI"/>
                <a:ea typeface="Calibri"/>
                <a:cs typeface="Times New Roman"/>
              </a:rPr>
              <a:t> (deuxième ligne, deuxième option à partir de la gauche).</a:t>
            </a:r>
          </a:p>
          <a:p>
            <a:pPr marL="347472" marR="0" indent="-347472" algn="l" defTabSz="914400">
              <a:lnSpc>
                <a:spcPct val="115000"/>
              </a:lnSpc>
              <a:spcBef>
                <a:spcPts val="600"/>
              </a:spcBef>
              <a:spcAft>
                <a:spcPts val="0"/>
              </a:spcAft>
              <a:buFont typeface="Calibri"/>
              <a:buAutoNum type="arabicPeriod" startAt="5"/>
            </a:pPr>
            <a:r>
              <a:rPr lang="fr-FR" sz="1200" b="0" i="0" noProof="1">
                <a:solidFill>
                  <a:srgbClr val="000000"/>
                </a:solidFill>
                <a:latin typeface="Segoe UI"/>
                <a:ea typeface="Calibri"/>
                <a:cs typeface="Times New Roman"/>
              </a:rPr>
              <a:t>Faites glisser la </a:t>
            </a:r>
            <a:r>
              <a:rPr lang="fr-FR" sz="1200" b="1" i="0" noProof="1">
                <a:solidFill>
                  <a:srgbClr val="000000"/>
                </a:solidFill>
                <a:latin typeface="Segoe UI"/>
                <a:ea typeface="Calibri"/>
                <a:cs typeface="Times New Roman"/>
              </a:rPr>
              <a:t>poignée de réglage jaune</a:t>
            </a:r>
            <a:r>
              <a:rPr lang="fr-FR" sz="1200" b="0" i="0" noProof="1">
                <a:solidFill>
                  <a:srgbClr val="000000"/>
                </a:solidFill>
                <a:latin typeface="Segoe UI"/>
                <a:ea typeface="Calibri"/>
                <a:cs typeface="Times New Roman"/>
              </a:rPr>
              <a:t> supérieure dans le sens inverse des aiguilles d’une montre en vous arrêtant en bas, au centre. Vous devez être aligné avec la poignée de redimensionnement en bas, au centre.</a:t>
            </a:r>
          </a:p>
          <a:p>
            <a:pPr marL="347472" marR="0" indent="-347472" algn="l" defTabSz="914400">
              <a:lnSpc>
                <a:spcPct val="115000"/>
              </a:lnSpc>
              <a:spcBef>
                <a:spcPts val="600"/>
              </a:spcBef>
              <a:spcAft>
                <a:spcPts val="0"/>
              </a:spcAft>
              <a:buFont typeface="Calibri"/>
              <a:buAutoNum type="arabicPeriod" startAt="5"/>
            </a:pPr>
            <a:r>
              <a:rPr lang="fr-FR" sz="1200" b="0" i="0" noProof="1">
                <a:solidFill>
                  <a:srgbClr val="000000"/>
                </a:solidFill>
                <a:latin typeface="Segoe UI"/>
                <a:ea typeface="Calibri"/>
                <a:cs typeface="Times New Roman"/>
              </a:rPr>
              <a:t>Faites glisser la seconde </a:t>
            </a:r>
            <a:r>
              <a:rPr lang="fr-FR" sz="1200" b="1" i="0" noProof="1">
                <a:solidFill>
                  <a:srgbClr val="000000"/>
                </a:solidFill>
                <a:latin typeface="Segoe UI"/>
                <a:ea typeface="Calibri"/>
                <a:cs typeface="Times New Roman"/>
              </a:rPr>
              <a:t>poignée de réglage jaune</a:t>
            </a:r>
            <a:r>
              <a:rPr lang="fr-FR" sz="1200" b="0" i="0" noProof="1">
                <a:solidFill>
                  <a:srgbClr val="000000"/>
                </a:solidFill>
                <a:latin typeface="Segoe UI"/>
                <a:ea typeface="Calibri"/>
                <a:cs typeface="Times New Roman"/>
              </a:rPr>
              <a:t> dans le sens inverse des aiguilles d’une montre en vous arrêtant en haut, au centre. Vous devez être aligné avec la poignée de redimensionnement en haut, au centre, ce qui crée un demi-cercle.</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Sélectionnez la vidéo.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Organiser</a:t>
            </a:r>
            <a:r>
              <a:rPr lang="fr-FR" sz="1200" b="0" i="0" noProof="1">
                <a:solidFill>
                  <a:schemeClr val="tx1"/>
                </a:solidFill>
                <a:latin typeface="Segoe UI"/>
                <a:ea typeface="Calibri"/>
                <a:cs typeface="Times New Roman"/>
              </a:rPr>
              <a:t>, pointez sur </a:t>
            </a:r>
            <a:r>
              <a:rPr lang="fr-FR" sz="1200" b="1" i="0" noProof="1">
                <a:solidFill>
                  <a:schemeClr val="tx1"/>
                </a:solidFill>
                <a:latin typeface="Segoe UI"/>
                <a:ea typeface="Calibri"/>
                <a:cs typeface="Times New Roman"/>
              </a:rPr>
              <a:t>Aligner</a:t>
            </a:r>
            <a:r>
              <a:rPr lang="fr-FR" sz="1200" b="0" i="0" noProof="1">
                <a:solidFill>
                  <a:schemeClr val="tx1"/>
                </a:solidFill>
                <a:latin typeface="Segoe UI"/>
                <a:ea typeface="Calibri"/>
                <a:cs typeface="Times New Roman"/>
              </a:rPr>
              <a:t>, puis sélectionnez </a:t>
            </a:r>
            <a:r>
              <a:rPr lang="fr-FR" sz="1200" b="1" i="0" noProof="1">
                <a:solidFill>
                  <a:schemeClr val="tx1"/>
                </a:solidFill>
                <a:latin typeface="Segoe UI"/>
                <a:ea typeface="Calibri"/>
                <a:cs typeface="Times New Roman"/>
              </a:rPr>
              <a:t>Aligner au milieu</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La vidéo étant toujours sélectionnée, s</a:t>
            </a:r>
            <a:r>
              <a:rPr lang="fr-FR" sz="1200" b="0" i="0" noProof="1">
                <a:solidFill>
                  <a:srgbClr val="000000"/>
                </a:solidFill>
                <a:latin typeface="Segoe UI"/>
                <a:ea typeface="Times New Roman"/>
                <a:cs typeface="Times New Roman"/>
              </a:rPr>
              <a:t>ous </a:t>
            </a:r>
            <a:r>
              <a:rPr lang="fr-FR" sz="1200" b="1" i="0" noProof="1">
                <a:solidFill>
                  <a:srgbClr val="000000"/>
                </a:solidFill>
                <a:latin typeface="Segoe UI"/>
                <a:ea typeface="Times New Roman"/>
                <a:cs typeface="Times New Roman"/>
              </a:rPr>
              <a:t>Outils vidéo</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Styles de vidéo</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vidéo</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Position sur la diapositive</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-8,71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également sur </a:t>
            </a:r>
            <a:r>
              <a:rPr lang="fr-FR" sz="1200" b="1" i="0" noProof="1">
                <a:solidFill>
                  <a:schemeClr val="tx1"/>
                </a:solidFill>
                <a:latin typeface="Segoe UI"/>
                <a:ea typeface="Calibri"/>
                <a:cs typeface="Times New Roman"/>
              </a:rPr>
              <a:t>Ombre</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Ombre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Couleur : </a:t>
            </a:r>
            <a:r>
              <a:rPr lang="fr-FR" sz="1200" b="1" i="0" noProof="1">
                <a:solidFill>
                  <a:schemeClr val="tx1"/>
                </a:solidFill>
                <a:latin typeface="Segoe UI"/>
                <a:ea typeface="Calibri"/>
                <a:cs typeface="Times New Roman"/>
              </a:rPr>
              <a:t>Noir, Texte 1</a:t>
            </a:r>
            <a:r>
              <a:rPr lang="fr-FR" sz="1200" b="0" i="0" noProof="1">
                <a:solidFill>
                  <a:schemeClr val="tx1"/>
                </a:solidFill>
                <a:latin typeface="Segoe UI"/>
                <a:ea typeface="Calibri"/>
                <a:cs typeface="Times New Roman"/>
              </a:rPr>
              <a:t> (sous Couleurs du thème, première ligne, deuxième option à partir de la gauche)</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Transparence : </a:t>
            </a:r>
            <a:r>
              <a:rPr lang="fr-FR" sz="1200" b="1" i="0" noProof="1">
                <a:solidFill>
                  <a:schemeClr val="tx1"/>
                </a:solidFill>
                <a:latin typeface="Segoe UI"/>
                <a:ea typeface="Calibri"/>
                <a:cs typeface="Times New Roman"/>
              </a:rPr>
              <a:t>14 %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Taille :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Flou : </a:t>
            </a:r>
            <a:r>
              <a:rPr lang="fr-FR" sz="1200" b="1" i="0" noProof="1">
                <a:solidFill>
                  <a:schemeClr val="tx1"/>
                </a:solidFill>
                <a:latin typeface="Segoe UI"/>
                <a:ea typeface="Calibri"/>
                <a:cs typeface="Times New Roman"/>
              </a:rPr>
              <a:t>20 pt</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Angle : </a:t>
            </a:r>
            <a:r>
              <a:rPr lang="fr-FR" sz="1200" b="1" i="0" noProof="1">
                <a:solidFill>
                  <a:schemeClr val="tx1"/>
                </a:solidFill>
                <a:latin typeface="Segoe UI"/>
                <a:ea typeface="Calibri"/>
                <a:cs typeface="Times New Roman"/>
              </a:rPr>
              <a:t>0°</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Distance : </a:t>
            </a:r>
            <a:r>
              <a:rPr lang="fr-FR" sz="1200" b="1" i="0" noProof="1">
                <a:solidFill>
                  <a:schemeClr val="tx1"/>
                </a:solidFill>
                <a:latin typeface="Segoe UI"/>
                <a:ea typeface="Calibri"/>
                <a:cs typeface="Times New Roman"/>
              </a:rPr>
              <a:t>3 pt</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Format 3D</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Format 3D</a:t>
            </a:r>
            <a:r>
              <a:rPr lang="fr-FR" sz="1200" b="0" i="0" noProof="1">
                <a:solidFill>
                  <a:schemeClr val="tx1"/>
                </a:solidFill>
                <a:latin typeface="Segoe UI"/>
                <a:ea typeface="Calibri"/>
                <a:cs typeface="Times New Roman"/>
              </a:rPr>
              <a:t>, sous </a:t>
            </a:r>
            <a:r>
              <a:rPr lang="fr-FR" sz="1200" b="1" i="0" noProof="1">
                <a:solidFill>
                  <a:schemeClr val="tx1"/>
                </a:solidFill>
                <a:latin typeface="Segoe UI"/>
                <a:ea typeface="Calibri"/>
                <a:cs typeface="Times New Roman"/>
              </a:rPr>
              <a:t>Biseau</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Haut</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Biseau</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Cercle </a:t>
            </a:r>
            <a:r>
              <a:rPr lang="fr-FR" sz="1200" b="0" i="0" noProof="1">
                <a:solidFill>
                  <a:schemeClr val="tx1"/>
                </a:solidFill>
                <a:latin typeface="Segoe UI"/>
                <a:ea typeface="Calibri"/>
                <a:cs typeface="Times New Roman"/>
              </a:rPr>
              <a:t>(première option, première ligne). </a:t>
            </a:r>
            <a:r>
              <a:rPr lang="fr-FR" sz="1200" b="0" i="0" baseline="0" noProof="1">
                <a:solidFill>
                  <a:schemeClr val="tx1"/>
                </a:solidFill>
                <a:latin typeface="Segoe UI"/>
                <a:ea typeface="Calibri"/>
                <a:cs typeface="Times New Roman"/>
              </a:rPr>
              <a:t>Fermez ensuite la boîte de dialogue </a:t>
            </a:r>
            <a:r>
              <a:rPr lang="fr-FR" sz="1200" b="1" i="0" baseline="0" noProof="1">
                <a:solidFill>
                  <a:schemeClr val="tx1"/>
                </a:solidFill>
                <a:latin typeface="Segoe UI"/>
                <a:ea typeface="Calibri"/>
                <a:cs typeface="Times New Roman"/>
              </a:rPr>
              <a:t>Format vidéo</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Sélectionnez la vidéo. Sous l’onglet </a:t>
            </a:r>
            <a:r>
              <a:rPr lang="fr-FR" sz="1200" b="1" i="0" noProof="1">
                <a:solidFill>
                  <a:schemeClr val="tx1"/>
                </a:solidFill>
                <a:latin typeface="Segoe UI"/>
                <a:ea typeface="Calibri"/>
                <a:cs typeface="Times New Roman"/>
              </a:rPr>
              <a:t>Animations</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Minutage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Avec la précédente</a:t>
            </a:r>
            <a:r>
              <a:rPr lang="fr-FR" sz="1200" b="0" i="0" noProof="1">
                <a:solidFill>
                  <a:schemeClr val="tx1"/>
                </a:solidFill>
                <a:latin typeface="Segoe UI"/>
                <a:ea typeface="Calibri"/>
                <a:cs typeface="Times New Roman"/>
              </a:rPr>
              <a:t> à droite de l’option </a:t>
            </a:r>
            <a:r>
              <a:rPr lang="fr-FR" sz="1200" b="1" i="0" noProof="1">
                <a:solidFill>
                  <a:schemeClr val="tx1"/>
                </a:solidFill>
                <a:latin typeface="Segoe UI"/>
                <a:ea typeface="Calibri"/>
                <a:cs typeface="Times New Roman"/>
              </a:rPr>
              <a:t>Démarrer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vidéo</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Boucle jusqu’à l’arrêt</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Options vidéo</a:t>
            </a:r>
            <a:r>
              <a:rPr lang="fr-FR" sz="1200" b="0" i="0" noProof="1">
                <a:solidFill>
                  <a:schemeClr val="tx1"/>
                </a:solidFill>
                <a:latin typeface="Segoe UI"/>
                <a:ea typeface="Calibri"/>
                <a:cs typeface="Times New Roman"/>
              </a:rPr>
              <a:t> de l’onglet </a:t>
            </a:r>
            <a:r>
              <a:rPr lang="fr-FR" sz="1200" b="1" i="0" noProof="1">
                <a:solidFill>
                  <a:schemeClr val="tx1"/>
                </a:solidFill>
                <a:latin typeface="Segoe UI"/>
                <a:ea typeface="Calibri"/>
                <a:cs typeface="Times New Roman"/>
              </a:rPr>
              <a:t>Lecture</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2286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forme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Formes</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Formes de base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Arc</a:t>
            </a:r>
            <a:r>
              <a:rPr lang="fr-FR" sz="1200" b="0" i="0" noProof="1">
                <a:solidFill>
                  <a:schemeClr val="tx1"/>
                </a:solidFill>
                <a:latin typeface="Segoe UI"/>
                <a:ea typeface="Calibri"/>
                <a:cs typeface="Times New Roman"/>
              </a:rPr>
              <a:t> (troisième ligne, douzième option à partir de la gauche). Dans la diapositive, faites glisser le pointeur pour tracer un arc.</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Faites glisser la </a:t>
            </a:r>
            <a:r>
              <a:rPr lang="fr-FR" sz="1200" b="1" i="0" noProof="1">
                <a:solidFill>
                  <a:schemeClr val="tx1"/>
                </a:solidFill>
                <a:latin typeface="Segoe UI"/>
                <a:ea typeface="Calibri"/>
                <a:cs typeface="Times New Roman"/>
              </a:rPr>
              <a:t>poignée de réglage jaune</a:t>
            </a:r>
            <a:r>
              <a:rPr lang="fr-FR" sz="1200" b="0" i="0" noProof="1">
                <a:solidFill>
                  <a:schemeClr val="tx1"/>
                </a:solidFill>
                <a:latin typeface="Segoe UI"/>
                <a:ea typeface="Calibri"/>
                <a:cs typeface="Times New Roman"/>
              </a:rPr>
              <a:t> droite jusqu’au centre, en bas pour créer un demi-cercle.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l’arc. 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Hauteur de la forme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16,87 cm</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Largeur de la forme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25,4 cm</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L’arc étant sélectionné,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Organiser</a:t>
            </a:r>
            <a:r>
              <a:rPr lang="fr-FR" sz="1200" b="0" i="0" noProof="1">
                <a:solidFill>
                  <a:schemeClr val="tx1"/>
                </a:solidFill>
                <a:latin typeface="Segoe UI"/>
                <a:ea typeface="Calibri"/>
                <a:cs typeface="Times New Roman"/>
              </a:rPr>
              <a:t>, pointez sur </a:t>
            </a:r>
            <a:r>
              <a:rPr lang="fr-FR" sz="1200" b="1" i="0" noProof="1">
                <a:solidFill>
                  <a:schemeClr val="tx1"/>
                </a:solidFill>
                <a:latin typeface="Segoe UI"/>
                <a:ea typeface="Calibri"/>
                <a:cs typeface="Times New Roman"/>
              </a:rPr>
              <a:t>Aligner</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Aligner au milieu</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Outils de dessin</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Taille</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de la forme</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Times New Roman"/>
                <a:cs typeface="Times New Roman"/>
              </a:rPr>
              <a:t>Dans la boîte de dialogue </a:t>
            </a:r>
            <a:r>
              <a:rPr lang="fr-FR" sz="1200" b="1" i="0" noProof="1">
                <a:solidFill>
                  <a:schemeClr val="tx1"/>
                </a:solidFill>
                <a:latin typeface="Segoe UI"/>
                <a:ea typeface="Times New Roman"/>
                <a:cs typeface="Times New Roman"/>
              </a:rPr>
              <a:t>Format de la forme</a:t>
            </a:r>
            <a:r>
              <a:rPr lang="fr-FR" sz="1200" b="0" i="0" noProof="1">
                <a:solidFill>
                  <a:schemeClr val="tx1"/>
                </a:solidFill>
                <a:latin typeface="Segoe UI"/>
                <a:ea typeface="Times New Roman"/>
                <a:cs typeface="Times New Roman"/>
              </a:rPr>
              <a:t>, sélectionnez </a:t>
            </a:r>
            <a:r>
              <a:rPr lang="fr-FR" sz="1200" b="1" i="0" noProof="1">
                <a:solidFill>
                  <a:schemeClr val="tx1"/>
                </a:solidFill>
                <a:latin typeface="Segoe UI"/>
                <a:ea typeface="Times New Roman"/>
                <a:cs typeface="Times New Roman"/>
              </a:rPr>
              <a:t>Position</a:t>
            </a:r>
            <a:r>
              <a:rPr lang="fr-FR" sz="1200" b="0" i="0" noProof="1">
                <a:solidFill>
                  <a:schemeClr val="tx1"/>
                </a:solidFill>
                <a:latin typeface="Segoe UI"/>
                <a:ea typeface="Times New Roman"/>
                <a:cs typeface="Times New Roman"/>
              </a:rPr>
              <a:t> dans le volet gauche. Dans le volet droit, sous </a:t>
            </a:r>
            <a:r>
              <a:rPr lang="fr-FR" sz="1200" b="1" i="0" noProof="1">
                <a:solidFill>
                  <a:schemeClr val="tx1"/>
                </a:solidFill>
                <a:latin typeface="Segoe UI"/>
                <a:ea typeface="Times New Roman"/>
                <a:cs typeface="Times New Roman"/>
              </a:rPr>
              <a:t>Position sur la diapositive</a:t>
            </a:r>
            <a:r>
              <a:rPr lang="fr-FR" sz="1200" b="0" i="0" noProof="1">
                <a:solidFill>
                  <a:schemeClr val="tx1"/>
                </a:solidFill>
                <a:latin typeface="Segoe UI"/>
                <a:ea typeface="Times New Roman"/>
                <a:cs typeface="Times New Roman"/>
              </a:rPr>
              <a:t>, définissez l’option </a:t>
            </a:r>
            <a:r>
              <a:rPr lang="fr-FR" sz="1200" b="1" i="0" noProof="1">
                <a:solidFill>
                  <a:schemeClr val="tx1"/>
                </a:solidFill>
                <a:latin typeface="Segoe UI"/>
                <a:ea typeface="Times New Roman"/>
                <a:cs typeface="Times New Roman"/>
              </a:rPr>
              <a:t>Horizontal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12,72 cm</a:t>
            </a:r>
            <a:r>
              <a:rPr lang="fr-FR" sz="1200" b="0" i="0" noProof="1">
                <a:solidFill>
                  <a:schemeClr val="tx1"/>
                </a:solidFill>
                <a:latin typeface="Segoe UI"/>
                <a:ea typeface="Times New Roman"/>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Trait plein</a:t>
            </a:r>
            <a:r>
              <a:rPr lang="fr-FR" sz="1200" b="0" i="0" noProof="1">
                <a:solidFill>
                  <a:schemeClr val="tx1"/>
                </a:solidFill>
                <a:latin typeface="Segoe UI"/>
                <a:ea typeface="Calibri"/>
                <a:cs typeface="Times New Roman"/>
              </a:rPr>
              <a:t>, puis procédez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50 %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a:t>
            </a:r>
            <a:r>
              <a:rPr lang="fr-FR" sz="1200" b="1" i="0" noProof="1">
                <a:solidFill>
                  <a:schemeClr val="tx1"/>
                </a:solidFill>
                <a:latin typeface="Segoe UI"/>
                <a:ea typeface="Calibri"/>
                <a:cs typeface="Times New Roman"/>
              </a:rPr>
              <a:t> </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Largeur</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1,5 pt</a:t>
            </a:r>
            <a:r>
              <a:rPr lang="fr-FR" sz="1200" b="0" i="0" noProof="1">
                <a:solidFill>
                  <a:schemeClr val="tx1"/>
                </a:solidFill>
                <a:latin typeface="Segoe UI"/>
                <a:ea typeface="Calibri"/>
                <a:cs typeface="Times New Roman"/>
              </a:rPr>
              <a:t>. 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l’arc.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Presse-papiers</a:t>
            </a:r>
            <a:r>
              <a:rPr lang="fr-FR" sz="1200" b="0" i="0" noProof="1">
                <a:solidFill>
                  <a:schemeClr val="tx1"/>
                </a:solidFill>
                <a:latin typeface="Segoe UI"/>
                <a:ea typeface="Calibri"/>
                <a:cs typeface="Times New Roman"/>
              </a:rPr>
              <a:t>, cliquez sur la flèche en regard de l’option </a:t>
            </a:r>
            <a:r>
              <a:rPr lang="fr-FR" sz="1200" b="1" i="0" noProof="1">
                <a:solidFill>
                  <a:schemeClr val="tx1"/>
                </a:solidFill>
                <a:latin typeface="Segoe UI"/>
                <a:ea typeface="Calibri"/>
                <a:cs typeface="Times New Roman"/>
              </a:rPr>
              <a:t>Copier</a:t>
            </a:r>
            <a:r>
              <a:rPr lang="fr-FR" sz="1200" b="0" i="0" noProof="1">
                <a:solidFill>
                  <a:schemeClr val="tx1"/>
                </a:solidFill>
                <a:latin typeface="Segoe UI"/>
                <a:ea typeface="Calibri"/>
                <a:cs typeface="Times New Roman"/>
              </a:rPr>
              <a:t>, puis cliquez sur </a:t>
            </a:r>
            <a:r>
              <a:rPr lang="fr-FR" sz="1200" b="1" i="0" noProof="1">
                <a:solidFill>
                  <a:schemeClr val="tx1"/>
                </a:solidFill>
                <a:latin typeface="Segoe UI"/>
                <a:ea typeface="Calibri"/>
                <a:cs typeface="Times New Roman"/>
              </a:rPr>
              <a:t>Dupliquer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second arc. </a:t>
            </a: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Outils de dessin</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Taille</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de la forme</a:t>
            </a:r>
            <a:r>
              <a:rPr lang="fr-FR" sz="1200" b="0" i="0" noProof="1">
                <a:solidFill>
                  <a:srgbClr val="000000"/>
                </a:solidFill>
                <a:latin typeface="Segoe UI"/>
                <a:ea typeface="Times New Roman"/>
                <a:cs typeface="Times New Roman"/>
              </a:rPr>
              <a:t>. </a:t>
            </a:r>
          </a:p>
          <a:p>
            <a:pPr marL="347472" marR="0" indent="-347472" algn="l" defTabSz="914400">
              <a:spcBef>
                <a:spcPts val="600"/>
              </a:spcBef>
              <a:spcAft>
                <a:spcPts val="0"/>
              </a:spcAft>
              <a:buFont typeface="Calibri"/>
              <a:buAutoNum type="arabicPeriod"/>
            </a:pPr>
            <a:r>
              <a:rPr lang="fr-FR" sz="1200" b="0" i="0" noProof="1">
                <a:solidFill>
                  <a:schemeClr val="tx1"/>
                </a:solidFill>
                <a:latin typeface="Segoe UI"/>
                <a:ea typeface="Times New Roman"/>
                <a:cs typeface="+mn-cs"/>
              </a:rPr>
              <a:t>Dans la boîte de dialogue </a:t>
            </a:r>
            <a:r>
              <a:rPr lang="fr-FR" sz="1200" b="1" i="0" noProof="1">
                <a:solidFill>
                  <a:schemeClr val="tx1"/>
                </a:solidFill>
                <a:latin typeface="Segoe UI"/>
                <a:ea typeface="Times New Roman"/>
                <a:cs typeface="+mn-cs"/>
              </a:rPr>
              <a:t>Format de la forme</a:t>
            </a:r>
            <a:r>
              <a:rPr lang="fr-FR" sz="1200" b="0" i="0" noProof="1">
                <a:solidFill>
                  <a:schemeClr val="tx1"/>
                </a:solidFill>
                <a:latin typeface="Segoe UI"/>
                <a:ea typeface="Times New Roman"/>
                <a:cs typeface="+mn-cs"/>
              </a:rPr>
              <a:t>, cliquez sur </a:t>
            </a:r>
            <a:r>
              <a:rPr lang="fr-FR" sz="1200" b="1" i="0" noProof="1">
                <a:solidFill>
                  <a:schemeClr val="tx1"/>
                </a:solidFill>
                <a:latin typeface="Segoe UI"/>
                <a:ea typeface="Times New Roman"/>
                <a:cs typeface="+mn-cs"/>
              </a:rPr>
              <a:t>Taille</a:t>
            </a:r>
            <a:r>
              <a:rPr lang="fr-FR" sz="1200" b="0" i="0" noProof="1">
                <a:solidFill>
                  <a:schemeClr val="tx1"/>
                </a:solidFill>
                <a:latin typeface="Segoe UI"/>
                <a:ea typeface="Times New Roman"/>
                <a:cs typeface="+mn-cs"/>
              </a:rPr>
              <a:t> dans le volet gauche. Dans le volet droit, sous </a:t>
            </a:r>
            <a:r>
              <a:rPr lang="fr-FR" sz="1200" b="1" i="0" noProof="1">
                <a:solidFill>
                  <a:schemeClr val="tx1"/>
                </a:solidFill>
                <a:latin typeface="Segoe UI"/>
                <a:ea typeface="Times New Roman"/>
                <a:cs typeface="+mn-cs"/>
              </a:rPr>
              <a:t>Taille et rotation</a:t>
            </a:r>
            <a:r>
              <a:rPr lang="fr-FR" sz="1200" b="0" i="0" noProof="1">
                <a:solidFill>
                  <a:schemeClr val="tx1"/>
                </a:solidFill>
                <a:latin typeface="Segoe UI"/>
                <a:ea typeface="Times New Roman"/>
                <a:cs typeface="+mn-cs"/>
              </a:rPr>
              <a:t>, définissez l’option </a:t>
            </a:r>
            <a:r>
              <a:rPr lang="fr-FR" sz="1200" b="1" i="0" noProof="1">
                <a:solidFill>
                  <a:schemeClr val="tx1"/>
                </a:solidFill>
                <a:latin typeface="Segoe UI"/>
                <a:ea typeface="Times New Roman"/>
                <a:cs typeface="+mn-cs"/>
              </a:rPr>
              <a:t>Hauteur</a:t>
            </a:r>
            <a:r>
              <a:rPr lang="fr-FR" sz="1200" b="0" i="0" noProof="1">
                <a:solidFill>
                  <a:schemeClr val="tx1"/>
                </a:solidFill>
                <a:latin typeface="Segoe UI"/>
                <a:ea typeface="Times New Roman"/>
                <a:cs typeface="+mn-cs"/>
              </a:rPr>
              <a:t> sur </a:t>
            </a:r>
            <a:r>
              <a:rPr lang="fr-FR" sz="1200" b="1" i="0" noProof="1">
                <a:solidFill>
                  <a:schemeClr val="tx1"/>
                </a:solidFill>
                <a:latin typeface="Segoe UI"/>
                <a:ea typeface="Times New Roman"/>
                <a:cs typeface="+mn-cs"/>
              </a:rPr>
              <a:t>17,78 cm</a:t>
            </a:r>
            <a:r>
              <a:rPr lang="fr-FR" sz="1200" b="0" i="0" noProof="1">
                <a:solidFill>
                  <a:schemeClr val="tx1"/>
                </a:solidFill>
                <a:latin typeface="Segoe UI"/>
                <a:ea typeface="Times New Roman"/>
                <a:cs typeface="+mn-cs"/>
              </a:rPr>
              <a:t> et l’option </a:t>
            </a:r>
            <a:r>
              <a:rPr lang="fr-FR" sz="1200" b="1" i="0" noProof="1">
                <a:solidFill>
                  <a:schemeClr val="tx1"/>
                </a:solidFill>
                <a:latin typeface="Segoe UI"/>
                <a:ea typeface="Times New Roman"/>
                <a:cs typeface="+mn-cs"/>
              </a:rPr>
              <a:t>Largeur</a:t>
            </a:r>
            <a:r>
              <a:rPr lang="fr-FR" sz="1200" b="0" i="0" noProof="1">
                <a:solidFill>
                  <a:schemeClr val="tx1"/>
                </a:solidFill>
                <a:latin typeface="Segoe UI"/>
                <a:ea typeface="Times New Roman"/>
                <a:cs typeface="+mn-cs"/>
              </a:rPr>
              <a:t> sur </a:t>
            </a:r>
            <a:r>
              <a:rPr lang="fr-FR" sz="1200" b="1" i="0" noProof="1">
                <a:solidFill>
                  <a:schemeClr val="tx1"/>
                </a:solidFill>
                <a:latin typeface="Segoe UI"/>
                <a:ea typeface="Times New Roman"/>
                <a:cs typeface="+mn-cs"/>
              </a:rPr>
              <a:t>24,13 cm</a:t>
            </a:r>
            <a:r>
              <a:rPr lang="fr-FR" sz="1200" b="0" i="0" noProof="1">
                <a:solidFill>
                  <a:schemeClr val="tx1"/>
                </a:solidFill>
                <a:latin typeface="Segoe UI"/>
                <a:ea typeface="Times New Roman"/>
                <a:cs typeface="+mn-cs"/>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Times New Roman"/>
                <a:cs typeface="Times New Roman"/>
              </a:rPr>
              <a:t>Dans la boîte de dialogue </a:t>
            </a:r>
            <a:r>
              <a:rPr lang="fr-FR" sz="1200" b="1" i="0" noProof="1">
                <a:solidFill>
                  <a:schemeClr val="tx1"/>
                </a:solidFill>
                <a:latin typeface="Segoe UI"/>
                <a:ea typeface="Times New Roman"/>
                <a:cs typeface="Times New Roman"/>
              </a:rPr>
              <a:t>Format de la forme</a:t>
            </a:r>
            <a:r>
              <a:rPr lang="fr-FR" sz="1200" b="0" i="0" noProof="1">
                <a:solidFill>
                  <a:schemeClr val="tx1"/>
                </a:solidFill>
                <a:latin typeface="Segoe UI"/>
                <a:ea typeface="Times New Roman"/>
                <a:cs typeface="Times New Roman"/>
              </a:rPr>
              <a:t>, cliquez sur </a:t>
            </a:r>
            <a:r>
              <a:rPr lang="fr-FR" sz="1200" b="1" i="0" noProof="1">
                <a:solidFill>
                  <a:schemeClr val="tx1"/>
                </a:solidFill>
                <a:latin typeface="Segoe UI"/>
                <a:ea typeface="Times New Roman"/>
                <a:cs typeface="Times New Roman"/>
              </a:rPr>
              <a:t>Position</a:t>
            </a:r>
            <a:r>
              <a:rPr lang="fr-FR" sz="1200" b="0" i="0" noProof="1">
                <a:solidFill>
                  <a:schemeClr val="tx1"/>
                </a:solidFill>
                <a:latin typeface="Segoe UI"/>
                <a:ea typeface="Times New Roman"/>
                <a:cs typeface="Times New Roman"/>
              </a:rPr>
              <a:t> dans le volet gauche. Dans le volet droit, sous </a:t>
            </a:r>
            <a:r>
              <a:rPr lang="fr-FR" sz="1200" b="1" i="0" noProof="1">
                <a:solidFill>
                  <a:schemeClr val="tx1"/>
                </a:solidFill>
                <a:latin typeface="Segoe UI"/>
                <a:ea typeface="Times New Roman"/>
                <a:cs typeface="Times New Roman"/>
              </a:rPr>
              <a:t>Position sur la diapositive</a:t>
            </a:r>
            <a:r>
              <a:rPr lang="fr-FR" sz="1200" b="0" i="0" noProof="1">
                <a:solidFill>
                  <a:schemeClr val="tx1"/>
                </a:solidFill>
                <a:latin typeface="Segoe UI"/>
                <a:ea typeface="Times New Roman"/>
                <a:cs typeface="Times New Roman"/>
              </a:rPr>
              <a:t>, définissez l’option </a:t>
            </a:r>
            <a:r>
              <a:rPr lang="fr-FR" sz="1200" b="1" i="0" noProof="1">
                <a:solidFill>
                  <a:schemeClr val="tx1"/>
                </a:solidFill>
                <a:latin typeface="Segoe UI"/>
                <a:ea typeface="Times New Roman"/>
                <a:cs typeface="Times New Roman"/>
              </a:rPr>
              <a:t>Horizontal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-12,06 cm</a:t>
            </a:r>
            <a:r>
              <a:rPr lang="fr-FR" sz="1200" b="0" i="0" noProof="1">
                <a:solidFill>
                  <a:schemeClr val="tx1"/>
                </a:solidFill>
                <a:latin typeface="Segoe UI"/>
                <a:ea typeface="Times New Roman"/>
                <a:cs typeface="Times New Roman"/>
              </a:rPr>
              <a:t> et l’option </a:t>
            </a:r>
            <a:r>
              <a:rPr lang="fr-FR" sz="1200" b="1" i="0" noProof="1">
                <a:solidFill>
                  <a:schemeClr val="tx1"/>
                </a:solidFill>
                <a:latin typeface="Segoe UI"/>
                <a:ea typeface="Times New Roman"/>
                <a:cs typeface="Times New Roman"/>
              </a:rPr>
              <a:t>Vertical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1,27 cm</a:t>
            </a:r>
            <a:r>
              <a:rPr lang="fr-FR" sz="1200" b="0" i="0" noProof="1">
                <a:solidFill>
                  <a:schemeClr val="tx1"/>
                </a:solidFill>
                <a:latin typeface="Segoe UI"/>
                <a:ea typeface="Times New Roman"/>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Trait dégradé</a:t>
            </a:r>
            <a:r>
              <a:rPr lang="fr-FR" sz="1200" b="0" i="0" noProof="1">
                <a:solidFill>
                  <a:schemeClr val="tx1"/>
                </a:solidFill>
                <a:latin typeface="Segoe UI"/>
                <a:ea typeface="Calibri"/>
                <a:cs typeface="Times New Roman"/>
              </a:rPr>
              <a:t>, puis procédez comme suit :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Type : </a:t>
            </a:r>
            <a:r>
              <a:rPr lang="fr-FR" sz="1200" b="1" i="0" noProof="1">
                <a:solidFill>
                  <a:schemeClr val="tx1"/>
                </a:solidFill>
                <a:latin typeface="Segoe UI"/>
                <a:ea typeface="Calibri"/>
                <a:cs typeface="Times New Roman"/>
              </a:rPr>
              <a:t>Linéaire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Orientation : </a:t>
            </a:r>
            <a:r>
              <a:rPr lang="fr-FR" sz="1200" b="1" i="0" noProof="1">
                <a:solidFill>
                  <a:schemeClr val="tx1"/>
                </a:solidFill>
                <a:latin typeface="Segoe UI"/>
                <a:ea typeface="Calibri"/>
                <a:cs typeface="Times New Roman"/>
              </a:rPr>
              <a:t>Linéaire vers le bas</a:t>
            </a:r>
            <a:r>
              <a:rPr lang="fr-FR" sz="1200" b="0" i="0" noProof="1">
                <a:solidFill>
                  <a:schemeClr val="tx1"/>
                </a:solidFill>
                <a:latin typeface="Segoe UI"/>
                <a:ea typeface="Calibri"/>
                <a:cs typeface="Times New Roman"/>
              </a:rPr>
              <a:t> (première ligne, deuxième option à partir de la gauche).</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Points de dégradé</a:t>
            </a:r>
            <a:r>
              <a:rPr lang="fr-FR" sz="1200" b="0" i="0" noProof="1">
                <a:solidFill>
                  <a:srgbClr val="000000"/>
                </a:solidFill>
                <a:latin typeface="Segoe UI"/>
                <a:ea typeface="Times New Roman"/>
                <a:cs typeface="Times New Roman"/>
              </a:rPr>
              <a:t>, cliquez sur </a:t>
            </a:r>
            <a:r>
              <a:rPr lang="fr-FR" sz="1200" b="1" i="0" noProof="1">
                <a:solidFill>
                  <a:srgbClr val="000000"/>
                </a:solidFill>
                <a:latin typeface="Segoe UI"/>
                <a:ea typeface="Times New Roman"/>
                <a:cs typeface="Times New Roman"/>
              </a:rPr>
              <a:t>Ajouter un point de dégradé</a:t>
            </a:r>
            <a:r>
              <a:rPr lang="fr-FR" sz="1200" b="0" i="0" noProof="1">
                <a:solidFill>
                  <a:srgbClr val="000000"/>
                </a:solidFill>
                <a:latin typeface="Segoe UI"/>
                <a:ea typeface="Times New Roman"/>
                <a:cs typeface="Times New Roman"/>
              </a:rPr>
              <a:t> ou </a:t>
            </a:r>
            <a:r>
              <a:rPr lang="fr-FR" sz="1200" b="1" i="0" noProof="1">
                <a:solidFill>
                  <a:srgbClr val="000000"/>
                </a:solidFill>
                <a:latin typeface="Segoe UI"/>
                <a:ea typeface="Times New Roman"/>
                <a:cs typeface="Times New Roman"/>
              </a:rPr>
              <a:t>Supprimer le point de dégradé</a:t>
            </a:r>
            <a:r>
              <a:rPr lang="fr-FR" sz="1200" b="0" i="0" noProof="1">
                <a:solidFill>
                  <a:srgbClr val="000000"/>
                </a:solidFill>
                <a:latin typeface="Segoe UI"/>
                <a:ea typeface="Times New Roman"/>
                <a:cs typeface="Times New Roman"/>
              </a:rPr>
              <a:t> jusqu’à ce que deux points apparaissent sur le curseur. Personnalisez les points de dégradé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Sélectionnez le premier point sur le curseur, puis procédez comme suit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80 %</a:t>
            </a:r>
            <a:r>
              <a:rPr lang="fr-FR" sz="1200" b="0" i="0" noProof="1">
                <a:solidFill>
                  <a:schemeClr val="tx1"/>
                </a:solidFill>
                <a:latin typeface="Segoe UI"/>
                <a:ea typeface="Calibri"/>
                <a:cs typeface="Times New Roman"/>
              </a:rPr>
              <a:t> (seconde ligne, quatrième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70 %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deuxième point sur le curseur, puis procédez comme suit :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Indigo, Accentuation5, plus clair 80 %</a:t>
            </a:r>
            <a:r>
              <a:rPr lang="fr-FR" sz="1200" b="0" i="0" noProof="1">
                <a:solidFill>
                  <a:schemeClr val="tx1"/>
                </a:solidFill>
                <a:latin typeface="Segoe UI"/>
                <a:ea typeface="Calibri"/>
                <a:cs typeface="Times New Roman"/>
              </a:rPr>
              <a:t> (seconde ligne, neuvième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90 %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Largeur</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4,5 pt</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457200" marR="0" indent="-22860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texte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Zone de texte</a:t>
            </a:r>
            <a:r>
              <a:rPr lang="fr-FR" sz="1200" b="0" i="0" noProof="1">
                <a:solidFill>
                  <a:schemeClr val="tx1"/>
                </a:solidFill>
                <a:latin typeface="Segoe UI"/>
                <a:ea typeface="Calibri"/>
                <a:cs typeface="Times New Roman"/>
              </a:rPr>
              <a:t>. Dans la diapositive, faites ensuite glisser le pointeur pour tracer la zone de texte.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 zone de texte étant sélectionnée, tapez le texte de titre souhaité (Titre).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texte.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liste Police, sélectionnez </a:t>
            </a:r>
            <a:r>
              <a:rPr lang="fr-FR" sz="1200" b="1" i="0" noProof="1">
                <a:solidFill>
                  <a:schemeClr val="tx1"/>
                </a:solidFill>
                <a:latin typeface="Segoe UI"/>
                <a:ea typeface="Calibri"/>
                <a:cs typeface="Times New Roman"/>
              </a:rPr>
              <a:t>Calibri (En-têtes)</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Cliquez sur l’icône </a:t>
            </a:r>
            <a:r>
              <a:rPr lang="fr-FR" sz="1200" b="1" i="0" noProof="1">
                <a:solidFill>
                  <a:schemeClr val="tx1"/>
                </a:solidFill>
                <a:latin typeface="Segoe UI"/>
                <a:ea typeface="Calibri"/>
                <a:cs typeface="Times New Roman"/>
              </a:rPr>
              <a:t>Gras</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Taille de police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36 pt</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Paragraphe</a:t>
            </a:r>
            <a:r>
              <a:rPr lang="fr-FR" sz="1200" b="0" i="0" noProof="1">
                <a:solidFill>
                  <a:schemeClr val="tx1"/>
                </a:solidFill>
                <a:latin typeface="Segoe UI"/>
                <a:ea typeface="Calibri"/>
                <a:cs typeface="Times New Roman"/>
              </a:rPr>
              <a:t>, cliquez sur l’icône </a:t>
            </a:r>
            <a:r>
              <a:rPr lang="fr-FR" sz="1200" b="1" i="0" noProof="1">
                <a:solidFill>
                  <a:schemeClr val="tx1"/>
                </a:solidFill>
                <a:latin typeface="Segoe UI"/>
                <a:ea typeface="Calibri"/>
                <a:cs typeface="Times New Roman"/>
              </a:rPr>
              <a:t>Centrer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Sélectionnez la zone de texte. Sous </a:t>
            </a:r>
            <a:r>
              <a:rPr lang="fr-FR" sz="1200" b="1" i="0" noProof="1">
                <a:solidFill>
                  <a:srgbClr val="000000"/>
                </a:solidFill>
                <a:latin typeface="Segoe UI"/>
                <a:ea typeface="Times New Roman"/>
                <a:cs typeface="Times New Roman"/>
              </a:rPr>
              <a:t>Outils de dessins</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Styles WordArt</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Effets de mise en forme d’un texte</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Effets de mise en forme d’un 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Réflexion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Réflexion</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Présélections</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Variations de réflexion</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Semi-réflexion, décalage4</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pts</a:t>
            </a:r>
            <a:r>
              <a:rPr lang="fr-FR" sz="1200" b="0" i="0" noProof="1">
                <a:solidFill>
                  <a:schemeClr val="tx1"/>
                </a:solidFill>
                <a:latin typeface="Segoe UI"/>
                <a:ea typeface="Calibri"/>
                <a:cs typeface="Times New Roman"/>
              </a:rPr>
              <a:t> (seconde ligne, deuxième option à partir de la gauche).  Fermez la boîte de dialogue</a:t>
            </a:r>
            <a:r>
              <a:rPr lang="fr-FR" sz="1200" b="0" i="0" baseline="0" noProof="1">
                <a:solidFill>
                  <a:schemeClr val="tx1"/>
                </a:solidFill>
                <a:latin typeface="Segoe UI"/>
                <a:ea typeface="Calibri"/>
                <a:cs typeface="Times New Roman"/>
              </a:rPr>
              <a:t> </a:t>
            </a:r>
            <a:r>
              <a:rPr lang="fr-FR" sz="1200" b="1" i="0" baseline="0" noProof="1">
                <a:solidFill>
                  <a:schemeClr val="tx1"/>
                </a:solidFill>
                <a:latin typeface="Segoe UI"/>
                <a:ea typeface="Calibri"/>
                <a:cs typeface="Times New Roman"/>
              </a:rPr>
              <a:t>Effets de mise en forme d’un texte</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dans le coin inférieur droit du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pour ouvrir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11,61 cm </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Vertical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0,82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 Fermez la boîte de dialogue </a:t>
            </a:r>
            <a:r>
              <a:rPr lang="fr-FR" sz="1200" b="0" i="0" baseline="0" noProof="1">
                <a:solidFill>
                  <a:schemeClr val="tx1"/>
                </a:solidFill>
                <a:latin typeface="Segoe UI"/>
                <a:ea typeface="Calibri"/>
                <a:cs typeface="Times New Roman"/>
              </a:rPr>
              <a:t> </a:t>
            </a:r>
            <a:r>
              <a:rPr lang="fr-FR" sz="1200" b="1" i="0" baseline="0" noProof="1">
                <a:solidFill>
                  <a:schemeClr val="tx1"/>
                </a:solidFill>
                <a:latin typeface="Segoe UI"/>
                <a:ea typeface="Calibri"/>
                <a:cs typeface="Times New Roman"/>
              </a:rPr>
              <a:t>Format de la forme</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Zone de texte</a:t>
            </a:r>
            <a:r>
              <a:rPr lang="fr-FR" sz="1200" b="0" i="0" noProof="1">
                <a:solidFill>
                  <a:schemeClr val="tx1"/>
                </a:solidFill>
                <a:latin typeface="Segoe UI"/>
                <a:ea typeface="Calibri"/>
                <a:cs typeface="Times New Roman"/>
              </a:rPr>
              <a:t>. Dans la diapositive, faites ensuite glisser le pointeur pour tracer la zone de texte.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 zone de texte étant sélectionnée, tapez le texte du corps souhaité.</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texte.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Calibri</a:t>
            </a:r>
            <a:r>
              <a:rPr lang="fr-FR" sz="1200" b="0" i="0" noProof="1">
                <a:solidFill>
                  <a:schemeClr val="tx1"/>
                </a:solidFill>
                <a:latin typeface="Segoe UI"/>
                <a:ea typeface="Calibri"/>
                <a:cs typeface="Times New Roman"/>
              </a:rPr>
              <a:t> dans la liste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puis sélectionnez </a:t>
            </a:r>
            <a:r>
              <a:rPr lang="fr-FR" sz="1200" b="1" i="0" noProof="1">
                <a:solidFill>
                  <a:schemeClr val="tx1"/>
                </a:solidFill>
                <a:latin typeface="Segoe UI"/>
                <a:ea typeface="Calibri"/>
                <a:cs typeface="Times New Roman"/>
              </a:rPr>
              <a:t>28</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pt </a:t>
            </a:r>
            <a:r>
              <a:rPr lang="fr-FR" sz="1200" b="0" i="0" noProof="1">
                <a:solidFill>
                  <a:schemeClr val="tx1"/>
                </a:solidFill>
                <a:latin typeface="Segoe UI"/>
                <a:ea typeface="Calibri"/>
                <a:cs typeface="Times New Roman"/>
              </a:rPr>
              <a:t>dans la liste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de police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dans le coin inférieur droit du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pour lancer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Dans le volet gauche, sélectionnez ensuite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droit, sous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12,7 cm </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Vertical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4,82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2286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d’arrière-plan de cette diapositive, procédez comme suit : </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l’onglet </a:t>
            </a:r>
            <a:r>
              <a:rPr lang="fr-FR" sz="1200" b="1" i="0" noProof="1">
                <a:solidFill>
                  <a:srgbClr val="000000"/>
                </a:solidFill>
                <a:latin typeface="Segoe UI"/>
                <a:ea typeface="Times New Roman"/>
                <a:cs typeface="Times New Roman"/>
              </a:rPr>
              <a:t>Création</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Arrière-plan</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Mise en forme de l’arrière-plan</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Mise en forme de l’arrière-plan, cliquez sur </a:t>
            </a:r>
            <a:r>
              <a:rPr lang="fr-FR" sz="1200" b="1" i="0" noProof="1">
                <a:solidFill>
                  <a:schemeClr val="tx1"/>
                </a:solidFill>
                <a:latin typeface="Segoe UI"/>
                <a:ea typeface="Calibri"/>
                <a:cs typeface="Times New Roman"/>
              </a:rPr>
              <a:t>Remplissage</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Remplissage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Remplissage dégradé</a:t>
            </a:r>
            <a:r>
              <a:rPr lang="fr-FR" sz="1200" b="0" i="0" noProof="1">
                <a:solidFill>
                  <a:schemeClr val="tx1"/>
                </a:solidFill>
                <a:latin typeface="Segoe UI"/>
                <a:ea typeface="Calibri"/>
                <a:cs typeface="Times New Roman"/>
              </a:rPr>
              <a:t>, puis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Type : </a:t>
            </a:r>
            <a:r>
              <a:rPr lang="fr-FR" sz="1200" b="1" i="0" noProof="1">
                <a:solidFill>
                  <a:schemeClr val="tx1"/>
                </a:solidFill>
                <a:latin typeface="Segoe UI"/>
                <a:ea typeface="Calibri"/>
                <a:cs typeface="Times New Roman"/>
              </a:rPr>
              <a:t>Linéaire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Orientation : </a:t>
            </a:r>
            <a:r>
              <a:rPr lang="fr-FR" sz="1200" b="1" i="0" noProof="1">
                <a:solidFill>
                  <a:schemeClr val="tx1"/>
                </a:solidFill>
                <a:latin typeface="Segoe UI"/>
                <a:ea typeface="Calibri"/>
                <a:cs typeface="Times New Roman"/>
              </a:rPr>
              <a:t>Linéaire vers le haut</a:t>
            </a:r>
            <a:r>
              <a:rPr lang="fr-FR" sz="1200" b="0" i="0" noProof="1">
                <a:solidFill>
                  <a:schemeClr val="tx1"/>
                </a:solidFill>
                <a:latin typeface="Segoe UI"/>
                <a:ea typeface="Calibri"/>
                <a:cs typeface="Times New Roman"/>
              </a:rPr>
              <a:t> (seconde ligne, deuxième option à partir de la gauche).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Angle</a:t>
            </a:r>
            <a:r>
              <a:rPr lang="fr-FR" sz="1200" b="1" i="0" noProof="1">
                <a:solidFill>
                  <a:schemeClr val="tx1"/>
                </a:solidFill>
                <a:latin typeface="Segoe UI"/>
                <a:ea typeface="Calibri"/>
                <a:cs typeface="Times New Roman"/>
              </a:rPr>
              <a:t> :</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270 degrés</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Points de dégradé</a:t>
            </a:r>
            <a:r>
              <a:rPr lang="fr-FR" sz="1200" b="0" i="0" noProof="1">
                <a:solidFill>
                  <a:srgbClr val="000000"/>
                </a:solidFill>
                <a:latin typeface="Segoe UI"/>
                <a:ea typeface="Times New Roman"/>
                <a:cs typeface="Times New Roman"/>
              </a:rPr>
              <a:t>, cliquez sur </a:t>
            </a:r>
            <a:r>
              <a:rPr lang="fr-FR" sz="1200" b="1" i="0" noProof="1">
                <a:solidFill>
                  <a:srgbClr val="000000"/>
                </a:solidFill>
                <a:latin typeface="Segoe UI"/>
                <a:ea typeface="Times New Roman"/>
                <a:cs typeface="Times New Roman"/>
              </a:rPr>
              <a:t>Ajouter un point de dégradé</a:t>
            </a:r>
            <a:r>
              <a:rPr lang="fr-FR" sz="1200" b="0" i="0" noProof="1">
                <a:solidFill>
                  <a:srgbClr val="000000"/>
                </a:solidFill>
                <a:latin typeface="Segoe UI"/>
                <a:ea typeface="Times New Roman"/>
                <a:cs typeface="Times New Roman"/>
              </a:rPr>
              <a:t> ou </a:t>
            </a:r>
            <a:r>
              <a:rPr lang="fr-FR" sz="1200" b="1" i="0" noProof="1">
                <a:solidFill>
                  <a:srgbClr val="000000"/>
                </a:solidFill>
                <a:latin typeface="Segoe UI"/>
                <a:ea typeface="Times New Roman"/>
                <a:cs typeface="Times New Roman"/>
              </a:rPr>
              <a:t>Supprimer le point de dégradé</a:t>
            </a:r>
            <a:r>
              <a:rPr lang="fr-FR" sz="1200" b="0" i="0" noProof="1">
                <a:solidFill>
                  <a:srgbClr val="000000"/>
                </a:solidFill>
                <a:latin typeface="Segoe UI"/>
                <a:ea typeface="Times New Roman"/>
                <a:cs typeface="Times New Roman"/>
              </a:rPr>
              <a:t> jusqu’à ce que quatre points apparaissent sur le curseur.</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premier point sur le curseur, puis procédez comme suit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80 %</a:t>
            </a:r>
            <a:r>
              <a:rPr lang="fr-FR" sz="1200" b="0" i="0" noProof="1">
                <a:solidFill>
                  <a:schemeClr val="tx1"/>
                </a:solidFill>
                <a:latin typeface="Segoe UI"/>
                <a:ea typeface="Calibri"/>
                <a:cs typeface="Times New Roman"/>
              </a:rPr>
              <a:t> (seconde ligne, quatrième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deuxième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30 %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troisième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70 %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quatrième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60 %</a:t>
            </a:r>
            <a:r>
              <a:rPr lang="fr-FR" sz="1200" b="0" i="0" noProof="1">
                <a:solidFill>
                  <a:schemeClr val="tx1"/>
                </a:solidFill>
                <a:latin typeface="Segoe UI"/>
                <a:ea typeface="Calibri"/>
                <a:cs typeface="Times New Roman"/>
              </a:rPr>
              <a:t> (troisième ligne, quatrième option à partir de la gauche).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Mise en forme de l’arrière-plan</a:t>
            </a:r>
            <a:r>
              <a:rPr lang="fr-FR" sz="1200" b="0" i="0" noProof="1">
                <a:solidFill>
                  <a:schemeClr val="tx1"/>
                </a:solidFill>
                <a:latin typeface="Segoe UI"/>
                <a:ea typeface="Calibri"/>
                <a:cs typeface="Times New Roman"/>
              </a:rPr>
              <a:t>.</a:t>
            </a:r>
          </a:p>
          <a:p>
            <a:pPr marL="0" algn="l" defTabSz="914400">
              <a:buNone/>
            </a:pPr>
            <a:endParaRPr lang="fr-FR" sz="1200" noProof="1"/>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363856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19453A87-CB64-4059-87FE-AA30D3E02FD2}" type="datetime1">
              <a:rPr lang="en-US" smtClean="0">
                <a:solidFill>
                  <a:prstClr val="black">
                    <a:tint val="75000"/>
                  </a:prstClr>
                </a:solidFill>
              </a:rPr>
              <a:t>4/10/2025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A3F667E-723A-4954-B780-846B629F3779}" type="datetime1">
              <a:rPr lang="en-US" smtClean="0">
                <a:solidFill>
                  <a:prstClr val="black">
                    <a:tint val="75000"/>
                  </a:prstClr>
                </a:solidFill>
              </a:rPr>
              <a:t>4/10/2025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660F456-750E-42A4-8DE1-27305F854587}" type="datetime1">
              <a:rPr lang="en-US" smtClean="0">
                <a:solidFill>
                  <a:prstClr val="black">
                    <a:tint val="75000"/>
                  </a:prstClr>
                </a:solidFill>
              </a:rPr>
              <a:t>4/10/2025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9B0E3B2-02A4-467A-AF51-68F248D8F76D}" type="datetime1">
              <a:rPr lang="en-US" smtClean="0">
                <a:solidFill>
                  <a:prstClr val="black">
                    <a:tint val="75000"/>
                  </a:prstClr>
                </a:solidFill>
              </a:rPr>
              <a:t>4/10/2025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2BC4E88-40FF-4412-B51C-048A9964E251}" type="datetime1">
              <a:rPr lang="en-US" smtClean="0">
                <a:solidFill>
                  <a:prstClr val="black">
                    <a:tint val="75000"/>
                  </a:prstClr>
                </a:solidFill>
              </a:rPr>
              <a:t>4/10/2025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3F0095F4-51AD-4507-AB81-2AB17715F0F2}" type="datetime1">
              <a:rPr lang="en-US" smtClean="0">
                <a:solidFill>
                  <a:prstClr val="black">
                    <a:tint val="75000"/>
                  </a:prstClr>
                </a:solidFill>
              </a:rPr>
              <a:t>4/10/2025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D4A88E2A-E2CA-467F-AF45-8B5EEFF7D8B8}" type="datetime1">
              <a:rPr lang="en-US" smtClean="0">
                <a:solidFill>
                  <a:prstClr val="black">
                    <a:tint val="75000"/>
                  </a:prstClr>
                </a:solidFill>
              </a:rPr>
              <a:t>4/10/2025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D56579C0-C931-48F0-96D9-23DA2AB21EE7}" type="datetime1">
              <a:rPr lang="en-US" smtClean="0">
                <a:solidFill>
                  <a:prstClr val="black">
                    <a:tint val="75000"/>
                  </a:prstClr>
                </a:solidFill>
              </a:rPr>
              <a:t>4/10/2025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4A4FD-458C-4412-BD97-38DCBD67EE2A}" type="datetime1">
              <a:rPr lang="en-US" smtClean="0">
                <a:solidFill>
                  <a:prstClr val="black">
                    <a:tint val="75000"/>
                  </a:prstClr>
                </a:solidFill>
              </a:rPr>
              <a:t>4/10/2025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294068A-0355-4D3D-AF2B-2E0FF49A349D}" type="datetime1">
              <a:rPr lang="en-US" smtClean="0">
                <a:solidFill>
                  <a:prstClr val="black">
                    <a:tint val="75000"/>
                  </a:prstClr>
                </a:solidFill>
              </a:rPr>
              <a:t>4/10/2025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03C1909-EC94-4871-BE02-F83698A71A23}" type="datetime1">
              <a:rPr lang="en-US" smtClean="0">
                <a:solidFill>
                  <a:prstClr val="black">
                    <a:tint val="75000"/>
                  </a:prstClr>
                </a:solidFill>
              </a:rPr>
              <a:t>4/10/2025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8A176-3F88-4095-B18D-68A805CDCBDB}" type="datetime1">
              <a:rPr lang="en-US" smtClean="0">
                <a:solidFill>
                  <a:prstClr val="black">
                    <a:tint val="75000"/>
                  </a:prstClr>
                </a:solidFill>
              </a:rPr>
              <a:t>4/10/2025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video" Target="../media/media1.mp4"/><Relationship Id="rId7" Type="http://schemas.openxmlformats.org/officeDocument/2006/relationships/tags" Target="../tags/tag6.xml"/><Relationship Id="rId2" Type="http://schemas.microsoft.com/office/2007/relationships/media" Target="../media/media1.mp4"/><Relationship Id="rId1" Type="http://schemas.openxmlformats.org/officeDocument/2006/relationships/tags" Target="../tags/tag2.xml"/><Relationship Id="rId6" Type="http://schemas.openxmlformats.org/officeDocument/2006/relationships/tags" Target="../tags/tag5.xml"/><Relationship Id="rId11" Type="http://schemas.openxmlformats.org/officeDocument/2006/relationships/image" Target="../media/image1.png"/><Relationship Id="rId5" Type="http://schemas.openxmlformats.org/officeDocument/2006/relationships/tags" Target="../tags/tag4.xml"/><Relationship Id="rId10" Type="http://schemas.openxmlformats.org/officeDocument/2006/relationships/notesSlide" Target="../notesSlides/notesSlide1.xml"/><Relationship Id="rId4" Type="http://schemas.openxmlformats.org/officeDocument/2006/relationships/tags" Target="../tags/tag3.xml"/><Relationship Id="rId9"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9.xml"/><Relationship Id="rId7"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s/_rels/slide12.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video" Target="../media/media1.mp4"/><Relationship Id="rId7" Type="http://schemas.openxmlformats.org/officeDocument/2006/relationships/tags" Target="../tags/tag77.xml"/><Relationship Id="rId2" Type="http://schemas.microsoft.com/office/2007/relationships/media" Target="../media/media1.mp4"/><Relationship Id="rId1" Type="http://schemas.openxmlformats.org/officeDocument/2006/relationships/tags" Target="../tags/tag73.xml"/><Relationship Id="rId6" Type="http://schemas.openxmlformats.org/officeDocument/2006/relationships/tags" Target="../tags/tag76.xml"/><Relationship Id="rId11" Type="http://schemas.openxmlformats.org/officeDocument/2006/relationships/image" Target="../media/image1.png"/><Relationship Id="rId5" Type="http://schemas.openxmlformats.org/officeDocument/2006/relationships/tags" Target="../tags/tag75.xml"/><Relationship Id="rId10" Type="http://schemas.openxmlformats.org/officeDocument/2006/relationships/notesSlide" Target="../notesSlides/notesSlide2.xml"/><Relationship Id="rId4" Type="http://schemas.openxmlformats.org/officeDocument/2006/relationships/tags" Target="../tags/tag74.xml"/><Relationship Id="rId9"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png"/><Relationship Id="rId5" Type="http://schemas.openxmlformats.org/officeDocument/2006/relationships/tags" Target="../tags/tag18.xml"/><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Layout" Target="../slideLayouts/slideLayout2.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4.png"/><Relationship Id="rId5" Type="http://schemas.openxmlformats.org/officeDocument/2006/relationships/tags" Target="../tags/tag37.xml"/><Relationship Id="rId10"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tags" Target="../tags/tag4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6.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6.xml"/><Relationship Id="rId7"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30000">
              <a:schemeClr val="bg1"/>
            </a:gs>
            <a:gs pos="70000">
              <a:schemeClr val="bg1"/>
            </a:gs>
            <a:gs pos="100000">
              <a:schemeClr val="tx2">
                <a:lumMod val="40000"/>
                <a:lumOff val="60000"/>
              </a:schemeClr>
            </a:gs>
          </a:gsLst>
          <a:lin ang="16200000" scaled="1"/>
        </a:gradFill>
        <a:effectLst/>
      </p:bgPr>
    </p:bg>
    <p:spTree>
      <p:nvGrpSpPr>
        <p:cNvPr id="1" name=""/>
        <p:cNvGrpSpPr/>
        <p:nvPr/>
      </p:nvGrpSpPr>
      <p:grpSpPr>
        <a:xfrm>
          <a:off x="0" y="0"/>
          <a:ext cx="0" cy="0"/>
          <a:chOff x="0" y="0"/>
          <a:chExt cx="0" cy="0"/>
        </a:xfrm>
      </p:grpSpPr>
      <p:pic>
        <p:nvPicPr>
          <p:cNvPr id="2" name="Gears_720x720 (seamless loop)_v3.wmv">
            <a:hlinkClick r:id="" action="ppaction://noaction"/>
          </p:cNvPr>
          <p:cNvPicPr>
            <a:picLocks noChangeAspect="1"/>
          </p:cNvPicPr>
          <p:nvPr>
            <a:videoFile r:link="rId3"/>
            <p:custDataLst>
              <p:tags r:id="rId4"/>
            </p:custDataLst>
            <p:extLst>
              <p:ext uri="{DAA4B4D4-6D71-4841-9C94-3DE7FCFB9230}">
                <p14:media xmlns:p14="http://schemas.microsoft.com/office/powerpoint/2010/main" r:embed="rId2"/>
              </p:ext>
            </p:extLst>
          </p:nvPr>
        </p:nvPicPr>
        <p:blipFill>
          <a:blip r:embed="rId11"/>
          <a:stretch>
            <a:fillRect/>
          </a:stretch>
        </p:blipFill>
        <p:spPr>
          <a:xfrm>
            <a:off x="-3139440" y="0"/>
            <a:ext cx="6858000" cy="6858000"/>
          </a:xfrm>
          <a:prstGeom prst="chord">
            <a:avLst>
              <a:gd name="adj1" fmla="val 15899861"/>
              <a:gd name="adj2" fmla="val 5700170"/>
            </a:avLst>
          </a:prstGeom>
          <a:effectLst>
            <a:outerShdw blurRad="254000" dist="38100" algn="l" rotWithShape="0">
              <a:schemeClr val="tx1">
                <a:alpha val="86000"/>
              </a:schemeClr>
            </a:outerShdw>
          </a:effectLst>
          <a:scene3d>
            <a:camera prst="orthographicFront"/>
            <a:lightRig rig="threePt" dir="t"/>
          </a:scene3d>
          <a:sp3d>
            <a:bevelT/>
          </a:sp3d>
        </p:spPr>
      </p:pic>
      <p:sp>
        <p:nvSpPr>
          <p:cNvPr id="8" name="Arc 7"/>
          <p:cNvSpPr/>
          <p:nvPr>
            <p:custDataLst>
              <p:tags r:id="rId5"/>
            </p:custDataLst>
          </p:nvPr>
        </p:nvSpPr>
        <p:spPr>
          <a:xfrm>
            <a:off x="-4584810" y="342900"/>
            <a:ext cx="9144000" cy="6172200"/>
          </a:xfrm>
          <a:prstGeom prst="arc">
            <a:avLst>
              <a:gd name="adj1" fmla="val 16200000"/>
              <a:gd name="adj2" fmla="val 5392005"/>
            </a:avLst>
          </a:prstGeom>
          <a:noFill/>
          <a:ln w="2540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custDataLst>
              <p:tags r:id="rId6"/>
            </p:custDataLst>
          </p:nvPr>
        </p:nvSpPr>
        <p:spPr>
          <a:xfrm>
            <a:off x="-4343400" y="45720"/>
            <a:ext cx="8686800" cy="6400800"/>
          </a:xfrm>
          <a:prstGeom prst="arc">
            <a:avLst>
              <a:gd name="adj1" fmla="val 16200000"/>
              <a:gd name="adj2" fmla="val 5392005"/>
            </a:avLst>
          </a:prstGeom>
          <a:noFill/>
          <a:ln w="57150">
            <a:gradFill flip="none" rotWithShape="1">
              <a:gsLst>
                <a:gs pos="0">
                  <a:schemeClr val="tx2">
                    <a:lumMod val="20000"/>
                    <a:lumOff val="80000"/>
                    <a:alpha val="30000"/>
                  </a:schemeClr>
                </a:gs>
                <a:gs pos="100000">
                  <a:schemeClr val="accent5">
                    <a:lumMod val="20000"/>
                    <a:lumOff val="80000"/>
                    <a:alpha val="10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custDataLst>
              <p:tags r:id="rId7"/>
            </p:custDataLst>
          </p:nvPr>
        </p:nvSpPr>
        <p:spPr>
          <a:xfrm>
            <a:off x="4537494" y="828248"/>
            <a:ext cx="4449337" cy="4170372"/>
          </a:xfrm>
          <a:prstGeom prst="rect">
            <a:avLst/>
          </a:prstGeom>
          <a:noFill/>
        </p:spPr>
        <p:txBody>
          <a:bodyPr wrap="square" rtlCol="0">
            <a:noAutofit/>
          </a:bodyPr>
          <a:lstStyle/>
          <a:p>
            <a:pPr algn="l" defTabSz="914400">
              <a:spcBef>
                <a:spcPts val="2400"/>
              </a:spcBef>
              <a:buNone/>
            </a:pPr>
            <a:r>
              <a:rPr lang="fr-FR" sz="6000" b="1" dirty="0">
                <a:effectLst>
                  <a:outerShdw blurRad="38100" dist="38100" dir="2700000" algn="tl">
                    <a:srgbClr val="000000">
                      <a:alpha val="43137"/>
                    </a:srgbClr>
                  </a:outerShdw>
                </a:effectLst>
                <a:latin typeface="Cambria" panose="02040503050406030204" pitchFamily="18" charset="0"/>
              </a:rPr>
              <a:t>Antidote 9</a:t>
            </a:r>
          </a:p>
          <a:p>
            <a:pPr algn="l" defTabSz="914400">
              <a:spcBef>
                <a:spcPts val="2400"/>
              </a:spcBef>
              <a:buNone/>
            </a:pPr>
            <a:r>
              <a:rPr lang="fr-FR" sz="3200" b="1" dirty="0">
                <a:effectLst>
                  <a:outerShdw blurRad="38100" dist="38100" dir="2700000" algn="tl">
                    <a:srgbClr val="000000">
                      <a:alpha val="43137"/>
                    </a:srgbClr>
                  </a:outerShdw>
                </a:effectLst>
                <a:latin typeface="Cambria" panose="02040503050406030204" pitchFamily="18" charset="0"/>
              </a:rPr>
              <a:t>	</a:t>
            </a:r>
          </a:p>
          <a:p>
            <a:pPr algn="l" defTabSz="914400">
              <a:spcBef>
                <a:spcPts val="2400"/>
              </a:spcBef>
              <a:buNone/>
            </a:pPr>
            <a:r>
              <a:rPr lang="fr-FR" sz="3200" b="1" dirty="0">
                <a:effectLst>
                  <a:outerShdw blurRad="38100" dist="38100" dir="2700000" algn="tl">
                    <a:srgbClr val="000000">
                      <a:alpha val="43137"/>
                    </a:srgbClr>
                  </a:outerShdw>
                </a:effectLst>
                <a:latin typeface="Cambria" panose="02040503050406030204" pitchFamily="18" charset="0"/>
              </a:rPr>
              <a:t>	</a:t>
            </a:r>
            <a:r>
              <a:rPr lang="fr-FR" sz="4400" b="1" dirty="0">
                <a:effectLst>
                  <a:outerShdw blurRad="38100" dist="38100" dir="2700000" algn="tl">
                    <a:srgbClr val="000000">
                      <a:alpha val="43137"/>
                    </a:srgbClr>
                  </a:outerShdw>
                </a:effectLst>
                <a:latin typeface="Cambria" panose="02040503050406030204" pitchFamily="18" charset="0"/>
              </a:rPr>
              <a:t>Les réglages</a:t>
            </a:r>
            <a:endParaRPr lang="fr-FR" sz="4400" b="1" i="0" dirty="0">
              <a:effectLst>
                <a:outerShdw blurRad="38100" dist="38100" dir="2700000" algn="tl">
                  <a:srgbClr val="000000">
                    <a:alpha val="43137"/>
                  </a:srgbClr>
                </a:outerShdw>
              </a:effectLst>
              <a:latin typeface="Cambria" panose="02040503050406030204" pitchFamily="18" charset="0"/>
            </a:endParaRPr>
          </a:p>
          <a:p>
            <a:pPr algn="l" defTabSz="914400">
              <a:spcBef>
                <a:spcPts val="2400"/>
              </a:spcBef>
              <a:buNone/>
            </a:pPr>
            <a:endParaRPr lang="fr-FR" sz="3200" b="0" i="0" dirty="0">
              <a:latin typeface="Calibri"/>
              <a:ea typeface="+mn-ea"/>
              <a:cs typeface="+mn-cs"/>
            </a:endParaRPr>
          </a:p>
          <a:p>
            <a:pPr algn="l" defTabSz="914400">
              <a:spcBef>
                <a:spcPts val="2400"/>
              </a:spcBef>
              <a:buNone/>
            </a:pPr>
            <a:endParaRPr lang="fr-FR" sz="3200" b="0" i="0" dirty="0">
              <a:latin typeface="Calibri"/>
              <a:ea typeface="+mn-ea"/>
              <a:cs typeface="+mn-cs"/>
            </a:endParaRPr>
          </a:p>
        </p:txBody>
      </p:sp>
      <p:sp>
        <p:nvSpPr>
          <p:cNvPr id="3" name="Espace réservé du pied de page 2">
            <a:extLst>
              <a:ext uri="{FF2B5EF4-FFF2-40B4-BE49-F238E27FC236}">
                <a16:creationId xmlns:a16="http://schemas.microsoft.com/office/drawing/2014/main" id="{EFDC3A16-399E-4A03-80B5-A5916DA2EFB4}"/>
              </a:ext>
            </a:extLst>
          </p:cNvPr>
          <p:cNvSpPr>
            <a:spLocks noGrp="1"/>
          </p:cNvSpPr>
          <p:nvPr>
            <p:ph type="ftr" sz="quarter" idx="11"/>
            <p:custDataLst>
              <p:tags r:id="rId8"/>
            </p:custDataLst>
          </p:nvPr>
        </p:nvSpPr>
        <p:spPr>
          <a:xfrm>
            <a:off x="5846497" y="6332537"/>
            <a:ext cx="2895600" cy="365125"/>
          </a:xfrm>
        </p:spPr>
        <p:txBody>
          <a:bodyPr/>
          <a:lstStyle/>
          <a:p>
            <a:r>
              <a:rPr lang="en-US" dirty="0">
                <a:solidFill>
                  <a:prstClr val="black">
                    <a:tint val="75000"/>
                  </a:prstClr>
                </a:solidFill>
              </a:rPr>
              <a:t>Chantal LeBel, </a:t>
            </a:r>
            <a:r>
              <a:rPr lang="en-US" dirty="0" err="1">
                <a:solidFill>
                  <a:prstClr val="black">
                    <a:tint val="75000"/>
                  </a:prstClr>
                </a:solidFill>
              </a:rPr>
              <a:t>Cégep</a:t>
            </a:r>
            <a:r>
              <a:rPr lang="en-US" dirty="0">
                <a:solidFill>
                  <a:prstClr val="black">
                    <a:tint val="75000"/>
                  </a:prstClr>
                </a:solidFill>
              </a:rPr>
              <a:t> Limoilou</a:t>
            </a:r>
          </a:p>
        </p:txBody>
      </p:sp>
    </p:spTree>
    <p:custDataLst>
      <p:tags r:id="rId1"/>
    </p:custDataLst>
    <p:extLst>
      <p:ext uri="{BB962C8B-B14F-4D97-AF65-F5344CB8AC3E}">
        <p14:creationId xmlns:p14="http://schemas.microsoft.com/office/powerpoint/2010/main" val="73063244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8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repeatCount="indefinite" fill="hold" display="0">
                  <p:stCondLst>
                    <p:cond delay="indefinite"/>
                  </p:stCondLst>
                </p:cTn>
                <p:tgtEl>
                  <p:spTgt spid="2"/>
                </p:tgtEl>
              </p:cMediaNode>
            </p:video>
          </p:childTnLst>
        </p:cTn>
      </p:par>
    </p:tnLst>
    <p:bldLst>
      <p:bldP spid="5" grpId="0"/>
    </p:bldLst>
  </p:timing>
  <p:extLst>
    <p:ext uri="{E180D4A7-C9FB-4DFB-919C-405C955672EB}">
      <p14:showEvtLst xmlns:p14="http://schemas.microsoft.com/office/powerpoint/2010/main">
        <p14:playEvt time="39" objId="2"/>
        <p14:stopEvt time="7597"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9"/>
          <a:srcRect l="17639" t="8642" r="21544" b="11302"/>
          <a:stretch/>
        </p:blipFill>
        <p:spPr bwMode="auto">
          <a:xfrm>
            <a:off x="976107" y="668757"/>
            <a:ext cx="6770414" cy="5085498"/>
          </a:xfrm>
          <a:prstGeom prst="rect">
            <a:avLst/>
          </a:prstGeom>
          <a:ln>
            <a:noFill/>
          </a:ln>
          <a:extLst>
            <a:ext uri="{53640926-AAD7-44D8-BBD7-CCE9431645EC}">
              <a14:shadowObscured xmlns:a14="http://schemas.microsoft.com/office/drawing/2010/main"/>
            </a:ext>
          </a:extLst>
        </p:spPr>
      </p:pic>
      <p:sp>
        <p:nvSpPr>
          <p:cNvPr id="5" name="Zone de texte 2"/>
          <p:cNvSpPr txBox="1">
            <a:spLocks noChangeArrowheads="1"/>
          </p:cNvSpPr>
          <p:nvPr>
            <p:custDataLst>
              <p:tags r:id="rId3"/>
            </p:custDataLst>
          </p:nvPr>
        </p:nvSpPr>
        <p:spPr bwMode="auto">
          <a:xfrm>
            <a:off x="4432539" y="3037576"/>
            <a:ext cx="1676400" cy="80010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Déplacez le curseur à l’extrême droite et cochez les cases comme dans ce tableau.</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custDataLst>
              <p:tags r:id="rId4"/>
            </p:custDataLst>
          </p:nvPr>
        </p:nvSpPr>
        <p:spPr>
          <a:xfrm>
            <a:off x="4554747" y="1783579"/>
            <a:ext cx="3157268" cy="410882"/>
          </a:xfrm>
          <a:prstGeom prst="rect">
            <a:avLst/>
          </a:prstGeom>
        </p:spPr>
        <p:txBody>
          <a:bodyPr wrap="square">
            <a:spAutoFit/>
          </a:bodyPr>
          <a:lstStyle/>
          <a:p>
            <a:pPr>
              <a:lnSpc>
                <a:spcPct val="115000"/>
              </a:lnSpc>
              <a:spcAft>
                <a:spcPts val="1000"/>
              </a:spcAft>
            </a:pPr>
            <a:r>
              <a:rPr lang="fr-CA" sz="900" dirty="0">
                <a:highlight>
                  <a:srgbClr val="FFFF00"/>
                </a:highlight>
                <a:latin typeface="Calibri" panose="020F0502020204030204" pitchFamily="34" charset="0"/>
                <a:ea typeface="Calibri" panose="020F0502020204030204" pitchFamily="34" charset="0"/>
                <a:cs typeface="Times New Roman" panose="02020603050405020304" pitchFamily="18" charset="0"/>
              </a:rPr>
              <a:t>Ne pas cocher (ex. : Tu viens? / Je me demande si tu viens?)      À l’oral d’accord, mais pas à l’écrit</a:t>
            </a:r>
            <a:r>
              <a:rPr lang="fr-CA" sz="900" dirty="0">
                <a:latin typeface="Calibri" panose="020F0502020204030204" pitchFamily="34" charset="0"/>
                <a:ea typeface="Calibri" panose="020F0502020204030204" pitchFamily="34" charset="0"/>
                <a:cs typeface="Times New Roman" panose="02020603050405020304" pitchFamily="18" charset="0"/>
              </a:rPr>
              <a:t>.</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Connecteur en angle 5"/>
          <p:cNvCxnSpPr/>
          <p:nvPr>
            <p:custDataLst>
              <p:tags r:id="rId5"/>
            </p:custDataLst>
          </p:nvPr>
        </p:nvCxnSpPr>
        <p:spPr>
          <a:xfrm>
            <a:off x="4066563" y="1871501"/>
            <a:ext cx="565822" cy="190212"/>
          </a:xfrm>
          <a:prstGeom prst="bentConnector3">
            <a:avLst>
              <a:gd name="adj1" fmla="val 50000"/>
            </a:avLst>
          </a:prstGeom>
          <a:ln>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Ellipse 10"/>
          <p:cNvSpPr/>
          <p:nvPr>
            <p:custDataLst>
              <p:tags r:id="rId6"/>
            </p:custDataLst>
          </p:nvPr>
        </p:nvSpPr>
        <p:spPr>
          <a:xfrm>
            <a:off x="1026544" y="3726611"/>
            <a:ext cx="687112" cy="1754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3" name="Espace réservé du pied de page 2">
            <a:extLst>
              <a:ext uri="{FF2B5EF4-FFF2-40B4-BE49-F238E27FC236}">
                <a16:creationId xmlns:a16="http://schemas.microsoft.com/office/drawing/2014/main" id="{058FDA14-2307-4466-B976-EB68191B54CC}"/>
              </a:ext>
            </a:extLst>
          </p:cNvPr>
          <p:cNvSpPr>
            <a:spLocks noGrp="1"/>
          </p:cNvSpPr>
          <p:nvPr>
            <p:ph type="ftr" sz="quarter" idx="11"/>
            <p:custDataLst>
              <p:tags r:id="rId7"/>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766896653"/>
      </p:ext>
    </p:extLst>
  </p:cSld>
  <p:clrMapOvr>
    <a:masterClrMapping/>
  </p:clrMapOvr>
  <mc:AlternateContent xmlns:mc="http://schemas.openxmlformats.org/markup-compatibility/2006" xmlns:p14="http://schemas.microsoft.com/office/powerpoint/2010/main">
    <mc:Choice Requires="p14">
      <p:transition spd="slow" p14:dur="2000" advTm="26302"/>
    </mc:Choice>
    <mc:Fallback xmlns="">
      <p:transition spd="slow" advTm="263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8"/>
          <a:srcRect l="17361" t="8395" r="21528" b="10892"/>
          <a:stretch/>
        </p:blipFill>
        <p:spPr bwMode="auto">
          <a:xfrm>
            <a:off x="859106" y="539361"/>
            <a:ext cx="7215219" cy="5353440"/>
          </a:xfrm>
          <a:prstGeom prst="rect">
            <a:avLst/>
          </a:prstGeom>
          <a:ln>
            <a:noFill/>
          </a:ln>
          <a:extLst>
            <a:ext uri="{53640926-AAD7-44D8-BBD7-CCE9431645EC}">
              <a14:shadowObscured xmlns:a14="http://schemas.microsoft.com/office/drawing/2010/main"/>
            </a:ext>
          </a:extLst>
        </p:spPr>
      </p:pic>
      <p:sp>
        <p:nvSpPr>
          <p:cNvPr id="6" name="Zone de texte 2"/>
          <p:cNvSpPr txBox="1">
            <a:spLocks noChangeArrowheads="1"/>
          </p:cNvSpPr>
          <p:nvPr>
            <p:custDataLst>
              <p:tags r:id="rId3"/>
            </p:custDataLst>
          </p:nvPr>
        </p:nvSpPr>
        <p:spPr bwMode="auto">
          <a:xfrm>
            <a:off x="3243748" y="1993924"/>
            <a:ext cx="2811780" cy="54102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Cochez la case </a:t>
            </a:r>
            <a:r>
              <a:rPr lang="fr-CA" sz="1000" b="1" dirty="0">
                <a:effectLst/>
                <a:latin typeface="Arial" panose="020B0604020202020204" pitchFamily="34" charset="0"/>
                <a:ea typeface="Calibri" panose="020F0502020204030204" pitchFamily="34" charset="0"/>
                <a:cs typeface="Times New Roman" panose="02020603050405020304" pitchFamily="18" charset="0"/>
              </a:rPr>
              <a:t>Accepter les deux graphies </a:t>
            </a:r>
            <a:r>
              <a:rPr lang="fr-CA" sz="1000" dirty="0">
                <a:effectLst/>
                <a:latin typeface="Arial" panose="020B0604020202020204" pitchFamily="34" charset="0"/>
                <a:ea typeface="Calibri" panose="020F0502020204030204" pitchFamily="34" charset="0"/>
                <a:cs typeface="Times New Roman" panose="02020603050405020304" pitchFamily="18" charset="0"/>
              </a:rPr>
              <a:t>et choisissez </a:t>
            </a:r>
            <a:r>
              <a:rPr lang="fr-CA" sz="1000" b="1" dirty="0">
                <a:effectLst/>
                <a:latin typeface="Arial" panose="020B0604020202020204" pitchFamily="34" charset="0"/>
                <a:ea typeface="Calibri" panose="020F0502020204030204" pitchFamily="34" charset="0"/>
                <a:cs typeface="Times New Roman" panose="02020603050405020304" pitchFamily="18" charset="0"/>
              </a:rPr>
              <a:t>Traditionnelle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Ellipse 6"/>
          <p:cNvSpPr/>
          <p:nvPr>
            <p:custDataLst>
              <p:tags r:id="rId4"/>
            </p:custDataLst>
          </p:nvPr>
        </p:nvSpPr>
        <p:spPr>
          <a:xfrm>
            <a:off x="4432754" y="1388852"/>
            <a:ext cx="950127" cy="41406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8" name="Ellipse 7"/>
          <p:cNvSpPr/>
          <p:nvPr>
            <p:custDataLst>
              <p:tags r:id="rId5"/>
            </p:custDataLst>
          </p:nvPr>
        </p:nvSpPr>
        <p:spPr>
          <a:xfrm>
            <a:off x="979314" y="3873260"/>
            <a:ext cx="771848" cy="2415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2" name="Espace réservé du pied de page 1">
            <a:extLst>
              <a:ext uri="{FF2B5EF4-FFF2-40B4-BE49-F238E27FC236}">
                <a16:creationId xmlns:a16="http://schemas.microsoft.com/office/drawing/2014/main" id="{F0B7315F-B1F0-4298-AB54-526F2C77F8D6}"/>
              </a:ext>
            </a:extLst>
          </p:cNvPr>
          <p:cNvSpPr>
            <a:spLocks noGrp="1"/>
          </p:cNvSpPr>
          <p:nvPr>
            <p:ph type="ftr" sz="quarter" idx="11"/>
            <p:custDataLst>
              <p:tags r:id="rId6"/>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147027196"/>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ears_720x720 (seamless loop)_v3.wmv">
            <a:hlinkClick r:id="" action="ppaction://noaction"/>
          </p:cNvPr>
          <p:cNvPicPr>
            <a:picLocks noChangeAspect="1"/>
          </p:cNvPicPr>
          <p:nvPr>
            <a:videoFile r:link="rId3"/>
            <p:custDataLst>
              <p:tags r:id="rId4"/>
            </p:custDataLst>
            <p:extLst>
              <p:ext uri="{DAA4B4D4-6D71-4841-9C94-3DE7FCFB9230}">
                <p14:media xmlns:p14="http://schemas.microsoft.com/office/powerpoint/2010/main" r:embed="rId2"/>
              </p:ext>
            </p:extLst>
          </p:nvPr>
        </p:nvPicPr>
        <p:blipFill>
          <a:blip r:embed="rId11"/>
          <a:stretch>
            <a:fillRect/>
          </a:stretch>
        </p:blipFill>
        <p:spPr>
          <a:xfrm>
            <a:off x="-3139440" y="0"/>
            <a:ext cx="6858000" cy="6858000"/>
          </a:xfrm>
          <a:prstGeom prst="chord">
            <a:avLst>
              <a:gd name="adj1" fmla="val 15899861"/>
              <a:gd name="adj2" fmla="val 5700170"/>
            </a:avLst>
          </a:prstGeom>
          <a:effectLst>
            <a:outerShdw blurRad="254000" dist="38100" algn="l" rotWithShape="0">
              <a:schemeClr val="tx1">
                <a:alpha val="86000"/>
              </a:schemeClr>
            </a:outerShdw>
          </a:effectLst>
          <a:scene3d>
            <a:camera prst="orthographicFront"/>
            <a:lightRig rig="threePt" dir="t"/>
          </a:scene3d>
          <a:sp3d>
            <a:bevelT/>
          </a:sp3d>
        </p:spPr>
      </p:pic>
      <p:sp>
        <p:nvSpPr>
          <p:cNvPr id="8" name="Arc 7"/>
          <p:cNvSpPr/>
          <p:nvPr>
            <p:custDataLst>
              <p:tags r:id="rId5"/>
            </p:custDataLst>
          </p:nvPr>
        </p:nvSpPr>
        <p:spPr>
          <a:xfrm>
            <a:off x="-4584810" y="342900"/>
            <a:ext cx="9144000" cy="6172200"/>
          </a:xfrm>
          <a:prstGeom prst="arc">
            <a:avLst>
              <a:gd name="adj1" fmla="val 16200000"/>
              <a:gd name="adj2" fmla="val 5392005"/>
            </a:avLst>
          </a:prstGeom>
          <a:noFill/>
          <a:ln w="2540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custDataLst>
              <p:tags r:id="rId6"/>
            </p:custDataLst>
          </p:nvPr>
        </p:nvSpPr>
        <p:spPr>
          <a:xfrm>
            <a:off x="-4343400" y="45720"/>
            <a:ext cx="8686800" cy="6400800"/>
          </a:xfrm>
          <a:prstGeom prst="arc">
            <a:avLst>
              <a:gd name="adj1" fmla="val 16200000"/>
              <a:gd name="adj2" fmla="val 5392005"/>
            </a:avLst>
          </a:prstGeom>
          <a:noFill/>
          <a:ln w="57150">
            <a:gradFill flip="none" rotWithShape="1">
              <a:gsLst>
                <a:gs pos="0">
                  <a:schemeClr val="tx2">
                    <a:lumMod val="20000"/>
                    <a:lumOff val="80000"/>
                    <a:alpha val="30000"/>
                  </a:schemeClr>
                </a:gs>
                <a:gs pos="100000">
                  <a:schemeClr val="accent5">
                    <a:lumMod val="20000"/>
                    <a:lumOff val="80000"/>
                    <a:alpha val="10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custDataLst>
              <p:tags r:id="rId7"/>
            </p:custDataLst>
          </p:nvPr>
        </p:nvSpPr>
        <p:spPr>
          <a:xfrm>
            <a:off x="4537494" y="828248"/>
            <a:ext cx="4449337" cy="4170372"/>
          </a:xfrm>
          <a:prstGeom prst="rect">
            <a:avLst/>
          </a:prstGeom>
          <a:noFill/>
        </p:spPr>
        <p:txBody>
          <a:bodyPr wrap="square" rtlCol="0">
            <a:noAutofit/>
          </a:bodyPr>
          <a:lstStyle/>
          <a:p>
            <a:pPr algn="l" defTabSz="914400">
              <a:spcBef>
                <a:spcPts val="2400"/>
              </a:spcBef>
              <a:buNone/>
            </a:pPr>
            <a:r>
              <a:rPr lang="fr-FR" sz="4400" b="1" i="0" dirty="0">
                <a:effectLst>
                  <a:outerShdw blurRad="38100" dist="38100" dir="2700000" algn="tl">
                    <a:srgbClr val="000000">
                      <a:alpha val="43137"/>
                    </a:srgbClr>
                  </a:outerShdw>
                </a:effectLst>
                <a:latin typeface="Cambria" panose="02040503050406030204" pitchFamily="18" charset="0"/>
              </a:rPr>
              <a:t>		</a:t>
            </a:r>
          </a:p>
          <a:p>
            <a:pPr algn="l" defTabSz="914400">
              <a:spcBef>
                <a:spcPts val="2400"/>
              </a:spcBef>
              <a:buNone/>
            </a:pPr>
            <a:r>
              <a:rPr lang="fr-FR" sz="4400" b="1" dirty="0">
                <a:effectLst>
                  <a:outerShdw blurRad="38100" dist="38100" dir="2700000" algn="tl">
                    <a:srgbClr val="000000">
                      <a:alpha val="43137"/>
                    </a:srgbClr>
                  </a:outerShdw>
                </a:effectLst>
                <a:latin typeface="Cambria" panose="02040503050406030204" pitchFamily="18" charset="0"/>
              </a:rPr>
              <a:t>	    </a:t>
            </a:r>
            <a:r>
              <a:rPr lang="fr-FR" sz="8000" b="1" i="0" dirty="0">
                <a:effectLst>
                  <a:outerShdw blurRad="38100" dist="38100" dir="2700000" algn="tl">
                    <a:srgbClr val="000000">
                      <a:alpha val="43137"/>
                    </a:srgbClr>
                  </a:outerShdw>
                </a:effectLst>
                <a:latin typeface="Cambria" panose="02040503050406030204" pitchFamily="18" charset="0"/>
              </a:rPr>
              <a:t>Fin</a:t>
            </a:r>
          </a:p>
          <a:p>
            <a:pPr algn="l" defTabSz="914400">
              <a:spcBef>
                <a:spcPts val="2400"/>
              </a:spcBef>
              <a:buNone/>
            </a:pPr>
            <a:endParaRPr lang="fr-FR" sz="3200" b="0" i="0" dirty="0">
              <a:latin typeface="Calibri"/>
              <a:ea typeface="+mn-ea"/>
              <a:cs typeface="+mn-cs"/>
            </a:endParaRPr>
          </a:p>
          <a:p>
            <a:pPr algn="l" defTabSz="914400">
              <a:spcBef>
                <a:spcPts val="2400"/>
              </a:spcBef>
              <a:buNone/>
            </a:pPr>
            <a:endParaRPr lang="fr-FR" sz="3200" b="0" i="0" dirty="0">
              <a:latin typeface="Calibri"/>
              <a:ea typeface="+mn-ea"/>
              <a:cs typeface="+mn-cs"/>
            </a:endParaRPr>
          </a:p>
        </p:txBody>
      </p:sp>
      <p:sp>
        <p:nvSpPr>
          <p:cNvPr id="3" name="Espace réservé du pied de page 2">
            <a:extLst>
              <a:ext uri="{FF2B5EF4-FFF2-40B4-BE49-F238E27FC236}">
                <a16:creationId xmlns:a16="http://schemas.microsoft.com/office/drawing/2014/main" id="{62802C21-0BBD-49F5-B39F-5ACF82F78E8F}"/>
              </a:ext>
            </a:extLst>
          </p:cNvPr>
          <p:cNvSpPr>
            <a:spLocks noGrp="1"/>
          </p:cNvSpPr>
          <p:nvPr>
            <p:ph type="ftr" sz="quarter" idx="11"/>
            <p:custDataLst>
              <p:tags r:id="rId8"/>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807539256"/>
      </p:ext>
    </p:extLst>
  </p:cSld>
  <p:clrMapOvr>
    <a:masterClrMapping/>
  </p:clrMapOvr>
  <p:transition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8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repeatCount="indefinite" fill="hold" display="0">
                  <p:stCondLst>
                    <p:cond delay="indefinite"/>
                  </p:stCondLst>
                </p:cTn>
                <p:tgtEl>
                  <p:spTgt spid="2"/>
                </p:tgtEl>
              </p:cMediaNode>
            </p:video>
          </p:childTnLst>
        </p:cTn>
      </p:par>
    </p:tnLst>
    <p:bldLst>
      <p:bldP spid="5" grpId="0"/>
    </p:bldLst>
  </p:timing>
  <p:extLst>
    <p:ext uri="{E180D4A7-C9FB-4DFB-919C-405C955672EB}">
      <p14:showEvtLst xmlns:p14="http://schemas.microsoft.com/office/powerpoint/2010/main">
        <p14:playEvt time="40" objId="2"/>
        <p14:stopEvt time="6576"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2"/>
            </p:custDataLst>
          </p:nvPr>
        </p:nvSpPr>
        <p:spPr>
          <a:xfrm>
            <a:off x="414068" y="849702"/>
            <a:ext cx="8229600" cy="4525963"/>
          </a:xfrm>
        </p:spPr>
        <p:txBody>
          <a:bodyPr/>
          <a:lstStyle/>
          <a:p>
            <a:pPr algn="just"/>
            <a:r>
              <a:rPr lang="fr-CA" sz="2400" dirty="0"/>
              <a:t>À l’installation, les éléments importants pour les catégories </a:t>
            </a:r>
            <a:r>
              <a:rPr lang="fr-CA" sz="2400" b="1" dirty="0"/>
              <a:t>Interface</a:t>
            </a:r>
            <a:r>
              <a:rPr lang="fr-CA" sz="2400" dirty="0"/>
              <a:t>, </a:t>
            </a:r>
            <a:r>
              <a:rPr lang="fr-CA" sz="2400" b="1" dirty="0"/>
              <a:t>Correcteur</a:t>
            </a:r>
            <a:r>
              <a:rPr lang="fr-CA" sz="2400" dirty="0"/>
              <a:t> et </a:t>
            </a:r>
            <a:r>
              <a:rPr lang="fr-CA" sz="2400" b="1" dirty="0"/>
              <a:t>Typographie</a:t>
            </a:r>
            <a:r>
              <a:rPr lang="fr-CA" sz="2400" dirty="0"/>
              <a:t> sont déjà activés. Vous devrez par contre faire quelques réglages pour le volet </a:t>
            </a:r>
            <a:r>
              <a:rPr lang="fr-CA" sz="2400" b="1" dirty="0"/>
              <a:t>Langue.</a:t>
            </a:r>
            <a:r>
              <a:rPr lang="fr-CA" sz="2400" dirty="0"/>
              <a:t> </a:t>
            </a:r>
          </a:p>
          <a:p>
            <a:pPr algn="just"/>
            <a:endParaRPr lang="fr-CA" sz="2400" dirty="0"/>
          </a:p>
          <a:p>
            <a:pPr algn="just"/>
            <a:r>
              <a:rPr lang="fr-CA" sz="2400" dirty="0"/>
              <a:t>Pour tous les détails au sujet des réglages, consulter les pages 113 à 148 dans </a:t>
            </a:r>
            <a:r>
              <a:rPr lang="fr-CA" sz="2400" i="1" dirty="0"/>
              <a:t>Posologie, Guide d’utilisation</a:t>
            </a:r>
            <a:r>
              <a:rPr lang="fr-CA" sz="2400" dirty="0"/>
              <a:t> </a:t>
            </a:r>
            <a:r>
              <a:rPr lang="fr-CA" sz="2400" i="1" dirty="0"/>
              <a:t>Antidote 9</a:t>
            </a:r>
            <a:r>
              <a:rPr lang="fr-CA" sz="2400" dirty="0"/>
              <a:t>. </a:t>
            </a:r>
          </a:p>
          <a:p>
            <a:endParaRPr lang="fr-CA" dirty="0"/>
          </a:p>
        </p:txBody>
      </p:sp>
      <p:sp>
        <p:nvSpPr>
          <p:cNvPr id="2" name="Espace réservé du pied de page 1">
            <a:extLst>
              <a:ext uri="{FF2B5EF4-FFF2-40B4-BE49-F238E27FC236}">
                <a16:creationId xmlns:a16="http://schemas.microsoft.com/office/drawing/2014/main" id="{E94200BD-FCF7-4F0F-951E-D52A0453E111}"/>
              </a:ext>
            </a:extLst>
          </p:cNvPr>
          <p:cNvSpPr>
            <a:spLocks noGrp="1"/>
          </p:cNvSpPr>
          <p:nvPr>
            <p:ph type="ftr" sz="quarter" idx="11"/>
            <p:custDataLst>
              <p:tags r:id="rId3"/>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107681651"/>
      </p:ext>
    </p:extLst>
  </p:cSld>
  <p:clrMapOvr>
    <a:masterClrMapping/>
  </p:clrMapOvr>
  <mc:AlternateContent xmlns:mc="http://schemas.openxmlformats.org/markup-compatibility/2006" xmlns:p14="http://schemas.microsoft.com/office/powerpoint/2010/main">
    <mc:Choice Requires="p14">
      <p:transition spd="slow" p14:dur="2000" advTm="29908"/>
    </mc:Choice>
    <mc:Fallback xmlns="">
      <p:transition spd="slow" advTm="299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2"/>
            </p:custDataLst>
          </p:nvPr>
        </p:nvSpPr>
        <p:spPr>
          <a:xfrm>
            <a:off x="353683" y="1013604"/>
            <a:ext cx="8229600" cy="4525963"/>
          </a:xfrm>
        </p:spPr>
        <p:txBody>
          <a:bodyPr/>
          <a:lstStyle/>
          <a:p>
            <a:r>
              <a:rPr lang="fr-CA" b="1" dirty="0"/>
              <a:t>Il ne faut pas oublier qu’il faut configurer Antidote à chaque fois que vous utilisez un nouvel ordinateur, spécialement dans les laboratoires informatiques.</a:t>
            </a:r>
            <a:endParaRPr lang="fr-CA" dirty="0"/>
          </a:p>
          <a:p>
            <a:endParaRPr lang="fr-CA" dirty="0"/>
          </a:p>
        </p:txBody>
      </p:sp>
      <p:sp>
        <p:nvSpPr>
          <p:cNvPr id="2" name="Espace réservé du pied de page 1">
            <a:extLst>
              <a:ext uri="{FF2B5EF4-FFF2-40B4-BE49-F238E27FC236}">
                <a16:creationId xmlns:a16="http://schemas.microsoft.com/office/drawing/2014/main" id="{C4B6727A-1482-49A8-8F86-6C2E6204510F}"/>
              </a:ext>
            </a:extLst>
          </p:cNvPr>
          <p:cNvSpPr>
            <a:spLocks noGrp="1"/>
          </p:cNvSpPr>
          <p:nvPr>
            <p:ph type="ftr" sz="quarter" idx="11"/>
            <p:custDataLst>
              <p:tags r:id="rId3"/>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353570239"/>
      </p:ext>
    </p:extLst>
  </p:cSld>
  <p:clrMapOvr>
    <a:masterClrMapping/>
  </p:clrMapOvr>
  <mc:AlternateContent xmlns:mc="http://schemas.openxmlformats.org/markup-compatibility/2006" xmlns:p14="http://schemas.microsoft.com/office/powerpoint/2010/main">
    <mc:Choice Requires="p14">
      <p:transition spd="slow" p14:dur="2000" advTm="14486"/>
    </mc:Choice>
    <mc:Fallback xmlns="">
      <p:transition spd="slow" advTm="144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2"/>
            </p:custDataLst>
          </p:nvPr>
        </p:nvSpPr>
        <p:spPr>
          <a:xfrm>
            <a:off x="439947" y="815196"/>
            <a:ext cx="8229600" cy="5275053"/>
          </a:xfrm>
        </p:spPr>
        <p:txBody>
          <a:bodyPr/>
          <a:lstStyle/>
          <a:p>
            <a:r>
              <a:rPr lang="fr-CA" sz="2800" dirty="0"/>
              <a:t>Il y a deux endroits où il est possible d’aller pour faire les réglages.</a:t>
            </a:r>
          </a:p>
          <a:p>
            <a:pPr marL="1371600" lvl="3" indent="0">
              <a:buNone/>
            </a:pPr>
            <a:r>
              <a:rPr lang="fr-CA" dirty="0"/>
              <a:t>						      </a:t>
            </a:r>
          </a:p>
          <a:p>
            <a:endParaRPr lang="fr-CA" dirty="0"/>
          </a:p>
          <a:p>
            <a:endParaRPr lang="fr-CA" dirty="0"/>
          </a:p>
        </p:txBody>
      </p:sp>
      <p:pic>
        <p:nvPicPr>
          <p:cNvPr id="4" name="Image 3"/>
          <p:cNvPicPr/>
          <p:nvPr>
            <p:custDataLst>
              <p:tags r:id="rId3"/>
            </p:custDataLst>
          </p:nvPr>
        </p:nvPicPr>
        <p:blipFill rotWithShape="1">
          <a:blip r:embed="rId11"/>
          <a:srcRect l="487" t="702" r="25425" b="66069"/>
          <a:stretch/>
        </p:blipFill>
        <p:spPr bwMode="auto">
          <a:xfrm>
            <a:off x="815315" y="2319936"/>
            <a:ext cx="8009507" cy="3080200"/>
          </a:xfrm>
          <a:prstGeom prst="rect">
            <a:avLst/>
          </a:prstGeom>
          <a:ln>
            <a:noFill/>
          </a:ln>
          <a:extLst>
            <a:ext uri="{53640926-AAD7-44D8-BBD7-CCE9431645EC}">
              <a14:shadowObscured xmlns:a14="http://schemas.microsoft.com/office/drawing/2010/main"/>
            </a:ext>
          </a:extLst>
        </p:spPr>
      </p:pic>
      <p:sp>
        <p:nvSpPr>
          <p:cNvPr id="8" name="Ellipse 7"/>
          <p:cNvSpPr/>
          <p:nvPr>
            <p:custDataLst>
              <p:tags r:id="rId4"/>
            </p:custDataLst>
          </p:nvPr>
        </p:nvSpPr>
        <p:spPr>
          <a:xfrm>
            <a:off x="7311462" y="2870943"/>
            <a:ext cx="374674" cy="2690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9" name="Flèche droite 8"/>
          <p:cNvSpPr/>
          <p:nvPr>
            <p:custDataLst>
              <p:tags r:id="rId5"/>
            </p:custDataLst>
          </p:nvPr>
        </p:nvSpPr>
        <p:spPr>
          <a:xfrm>
            <a:off x="6684393" y="2889202"/>
            <a:ext cx="571500" cy="25146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0" name="Flèche droite 9"/>
          <p:cNvSpPr/>
          <p:nvPr>
            <p:custDataLst>
              <p:tags r:id="rId6"/>
            </p:custDataLst>
          </p:nvPr>
        </p:nvSpPr>
        <p:spPr>
          <a:xfrm rot="12146011">
            <a:off x="2151002" y="3897091"/>
            <a:ext cx="1252613" cy="22890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2" name="ZoneTexte 1"/>
          <p:cNvSpPr txBox="1"/>
          <p:nvPr>
            <p:custDataLst>
              <p:tags r:id="rId7"/>
            </p:custDataLst>
          </p:nvPr>
        </p:nvSpPr>
        <p:spPr>
          <a:xfrm>
            <a:off x="3467820" y="4106173"/>
            <a:ext cx="301686" cy="369332"/>
          </a:xfrm>
          <a:prstGeom prst="rect">
            <a:avLst/>
          </a:prstGeom>
          <a:noFill/>
        </p:spPr>
        <p:txBody>
          <a:bodyPr wrap="none" rtlCol="0">
            <a:spAutoFit/>
          </a:bodyPr>
          <a:lstStyle/>
          <a:p>
            <a:r>
              <a:rPr lang="fr-CA" dirty="0"/>
              <a:t>1</a:t>
            </a:r>
          </a:p>
        </p:txBody>
      </p:sp>
      <p:sp>
        <p:nvSpPr>
          <p:cNvPr id="11" name="ZoneTexte 10"/>
          <p:cNvSpPr txBox="1"/>
          <p:nvPr>
            <p:custDataLst>
              <p:tags r:id="rId8"/>
            </p:custDataLst>
          </p:nvPr>
        </p:nvSpPr>
        <p:spPr>
          <a:xfrm>
            <a:off x="6277154" y="2817962"/>
            <a:ext cx="301686" cy="369332"/>
          </a:xfrm>
          <a:prstGeom prst="rect">
            <a:avLst/>
          </a:prstGeom>
          <a:noFill/>
        </p:spPr>
        <p:txBody>
          <a:bodyPr wrap="none" rtlCol="0">
            <a:spAutoFit/>
          </a:bodyPr>
          <a:lstStyle/>
          <a:p>
            <a:r>
              <a:rPr lang="fr-CA" dirty="0"/>
              <a:t>2</a:t>
            </a:r>
          </a:p>
        </p:txBody>
      </p:sp>
      <p:sp>
        <p:nvSpPr>
          <p:cNvPr id="5" name="Espace réservé du pied de page 4">
            <a:extLst>
              <a:ext uri="{FF2B5EF4-FFF2-40B4-BE49-F238E27FC236}">
                <a16:creationId xmlns:a16="http://schemas.microsoft.com/office/drawing/2014/main" id="{6E105B8C-431B-4F55-98FE-647081276FCF}"/>
              </a:ext>
            </a:extLst>
          </p:cNvPr>
          <p:cNvSpPr>
            <a:spLocks noGrp="1"/>
          </p:cNvSpPr>
          <p:nvPr>
            <p:ph type="ftr" sz="quarter" idx="11"/>
            <p:custDataLst>
              <p:tags r:id="rId9"/>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575345331"/>
      </p:ext>
    </p:extLst>
  </p:cSld>
  <p:clrMapOvr>
    <a:masterClrMapping/>
  </p:clrMapOvr>
  <mc:AlternateContent xmlns:mc="http://schemas.openxmlformats.org/markup-compatibility/2006" xmlns:p14="http://schemas.microsoft.com/office/powerpoint/2010/main">
    <mc:Choice Requires="p14">
      <p:transition spd="slow" p14:dur="2000" advTm="18913"/>
    </mc:Choice>
    <mc:Fallback xmlns="">
      <p:transition spd="slow" advTm="18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2"/>
            </p:custDataLst>
          </p:nvPr>
        </p:nvSpPr>
        <p:spPr>
          <a:xfrm>
            <a:off x="388188" y="849702"/>
            <a:ext cx="8229600" cy="4525963"/>
          </a:xfrm>
        </p:spPr>
        <p:txBody>
          <a:bodyPr/>
          <a:lstStyle/>
          <a:p>
            <a:r>
              <a:rPr lang="fr-CA" dirty="0"/>
              <a:t>Faites les réglages suivants sur votre poste.</a:t>
            </a:r>
          </a:p>
          <a:p>
            <a:endParaRPr lang="fr-CA" dirty="0"/>
          </a:p>
        </p:txBody>
      </p:sp>
      <p:pic>
        <p:nvPicPr>
          <p:cNvPr id="4" name="Image 3"/>
          <p:cNvPicPr/>
          <p:nvPr>
            <p:custDataLst>
              <p:tags r:id="rId3"/>
            </p:custDataLst>
          </p:nvPr>
        </p:nvPicPr>
        <p:blipFill rotWithShape="1">
          <a:blip r:embed="rId12"/>
          <a:srcRect l="17500" t="8642" r="21794" b="11358"/>
          <a:stretch/>
        </p:blipFill>
        <p:spPr bwMode="auto">
          <a:xfrm>
            <a:off x="1040993" y="1444370"/>
            <a:ext cx="7062014" cy="4843403"/>
          </a:xfrm>
          <a:prstGeom prst="rect">
            <a:avLst/>
          </a:prstGeom>
          <a:ln>
            <a:noFill/>
          </a:ln>
          <a:extLst>
            <a:ext uri="{53640926-AAD7-44D8-BBD7-CCE9431645EC}">
              <a14:shadowObscured xmlns:a14="http://schemas.microsoft.com/office/drawing/2010/main"/>
            </a:ext>
          </a:extLst>
        </p:spPr>
      </p:pic>
      <p:sp>
        <p:nvSpPr>
          <p:cNvPr id="5" name="Ellipse 4"/>
          <p:cNvSpPr/>
          <p:nvPr>
            <p:custDataLst>
              <p:tags r:id="rId4"/>
            </p:custDataLst>
          </p:nvPr>
        </p:nvSpPr>
        <p:spPr>
          <a:xfrm>
            <a:off x="2423160" y="2013918"/>
            <a:ext cx="716280" cy="1676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6" name="Ellipse 5"/>
          <p:cNvSpPr/>
          <p:nvPr>
            <p:custDataLst>
              <p:tags r:id="rId5"/>
            </p:custDataLst>
          </p:nvPr>
        </p:nvSpPr>
        <p:spPr>
          <a:xfrm>
            <a:off x="1130779" y="3477544"/>
            <a:ext cx="716280" cy="1676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7" name="Forme libre 6"/>
          <p:cNvSpPr/>
          <p:nvPr>
            <p:custDataLst>
              <p:tags r:id="rId6"/>
            </p:custDataLst>
          </p:nvPr>
        </p:nvSpPr>
        <p:spPr>
          <a:xfrm>
            <a:off x="4937760" y="2603883"/>
            <a:ext cx="1097280" cy="45720"/>
          </a:xfrm>
          <a:custGeom>
            <a:avLst/>
            <a:gdLst>
              <a:gd name="connsiteX0" fmla="*/ 0 w 1508760"/>
              <a:gd name="connsiteY0" fmla="*/ 30480 h 106680"/>
              <a:gd name="connsiteX1" fmla="*/ 38100 w 1508760"/>
              <a:gd name="connsiteY1" fmla="*/ 38100 h 106680"/>
              <a:gd name="connsiteX2" fmla="*/ 83820 w 1508760"/>
              <a:gd name="connsiteY2" fmla="*/ 22860 h 106680"/>
              <a:gd name="connsiteX3" fmla="*/ 129540 w 1508760"/>
              <a:gd name="connsiteY3" fmla="*/ 30480 h 106680"/>
              <a:gd name="connsiteX4" fmla="*/ 175260 w 1508760"/>
              <a:gd name="connsiteY4" fmla="*/ 60960 h 106680"/>
              <a:gd name="connsiteX5" fmla="*/ 251460 w 1508760"/>
              <a:gd name="connsiteY5" fmla="*/ 53340 h 106680"/>
              <a:gd name="connsiteX6" fmla="*/ 274320 w 1508760"/>
              <a:gd name="connsiteY6" fmla="*/ 30480 h 106680"/>
              <a:gd name="connsiteX7" fmla="*/ 373380 w 1508760"/>
              <a:gd name="connsiteY7" fmla="*/ 38100 h 106680"/>
              <a:gd name="connsiteX8" fmla="*/ 396240 w 1508760"/>
              <a:gd name="connsiteY8" fmla="*/ 45720 h 106680"/>
              <a:gd name="connsiteX9" fmla="*/ 457200 w 1508760"/>
              <a:gd name="connsiteY9" fmla="*/ 60960 h 106680"/>
              <a:gd name="connsiteX10" fmla="*/ 518160 w 1508760"/>
              <a:gd name="connsiteY10" fmla="*/ 53340 h 106680"/>
              <a:gd name="connsiteX11" fmla="*/ 533400 w 1508760"/>
              <a:gd name="connsiteY11" fmla="*/ 30480 h 106680"/>
              <a:gd name="connsiteX12" fmla="*/ 594360 w 1508760"/>
              <a:gd name="connsiteY12" fmla="*/ 38100 h 106680"/>
              <a:gd name="connsiteX13" fmla="*/ 640080 w 1508760"/>
              <a:gd name="connsiteY13" fmla="*/ 60960 h 106680"/>
              <a:gd name="connsiteX14" fmla="*/ 693420 w 1508760"/>
              <a:gd name="connsiteY14" fmla="*/ 76200 h 106680"/>
              <a:gd name="connsiteX15" fmla="*/ 762000 w 1508760"/>
              <a:gd name="connsiteY15" fmla="*/ 68580 h 106680"/>
              <a:gd name="connsiteX16" fmla="*/ 777240 w 1508760"/>
              <a:gd name="connsiteY16" fmla="*/ 45720 h 106680"/>
              <a:gd name="connsiteX17" fmla="*/ 822960 w 1508760"/>
              <a:gd name="connsiteY17" fmla="*/ 38100 h 106680"/>
              <a:gd name="connsiteX18" fmla="*/ 883920 w 1508760"/>
              <a:gd name="connsiteY18" fmla="*/ 45720 h 106680"/>
              <a:gd name="connsiteX19" fmla="*/ 929640 w 1508760"/>
              <a:gd name="connsiteY19" fmla="*/ 76200 h 106680"/>
              <a:gd name="connsiteX20" fmla="*/ 952500 w 1508760"/>
              <a:gd name="connsiteY20" fmla="*/ 91440 h 106680"/>
              <a:gd name="connsiteX21" fmla="*/ 998220 w 1508760"/>
              <a:gd name="connsiteY21" fmla="*/ 106680 h 106680"/>
              <a:gd name="connsiteX22" fmla="*/ 1028700 w 1508760"/>
              <a:gd name="connsiteY22" fmla="*/ 99060 h 106680"/>
              <a:gd name="connsiteX23" fmla="*/ 1074420 w 1508760"/>
              <a:gd name="connsiteY23" fmla="*/ 68580 h 106680"/>
              <a:gd name="connsiteX24" fmla="*/ 1120140 w 1508760"/>
              <a:gd name="connsiteY24" fmla="*/ 53340 h 106680"/>
              <a:gd name="connsiteX25" fmla="*/ 1173480 w 1508760"/>
              <a:gd name="connsiteY25" fmla="*/ 60960 h 106680"/>
              <a:gd name="connsiteX26" fmla="*/ 1257300 w 1508760"/>
              <a:gd name="connsiteY26" fmla="*/ 83820 h 106680"/>
              <a:gd name="connsiteX27" fmla="*/ 1295400 w 1508760"/>
              <a:gd name="connsiteY27" fmla="*/ 76200 h 106680"/>
              <a:gd name="connsiteX28" fmla="*/ 1318260 w 1508760"/>
              <a:gd name="connsiteY28" fmla="*/ 68580 h 106680"/>
              <a:gd name="connsiteX29" fmla="*/ 1325880 w 1508760"/>
              <a:gd name="connsiteY29" fmla="*/ 45720 h 106680"/>
              <a:gd name="connsiteX30" fmla="*/ 1371600 w 1508760"/>
              <a:gd name="connsiteY30" fmla="*/ 7620 h 106680"/>
              <a:gd name="connsiteX31" fmla="*/ 1394460 w 1508760"/>
              <a:gd name="connsiteY31" fmla="*/ 0 h 106680"/>
              <a:gd name="connsiteX32" fmla="*/ 1417320 w 1508760"/>
              <a:gd name="connsiteY32" fmla="*/ 7620 h 106680"/>
              <a:gd name="connsiteX33" fmla="*/ 1470660 w 1508760"/>
              <a:gd name="connsiteY33" fmla="*/ 22860 h 106680"/>
              <a:gd name="connsiteX34" fmla="*/ 1493520 w 1508760"/>
              <a:gd name="connsiteY34" fmla="*/ 38100 h 106680"/>
              <a:gd name="connsiteX35" fmla="*/ 1508760 w 1508760"/>
              <a:gd name="connsiteY35" fmla="*/ 4572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08760" h="106680">
                <a:moveTo>
                  <a:pt x="0" y="30480"/>
                </a:moveTo>
                <a:cubicBezTo>
                  <a:pt x="12700" y="33020"/>
                  <a:pt x="25202" y="39273"/>
                  <a:pt x="38100" y="38100"/>
                </a:cubicBezTo>
                <a:cubicBezTo>
                  <a:pt x="54098" y="36646"/>
                  <a:pt x="83820" y="22860"/>
                  <a:pt x="83820" y="22860"/>
                </a:cubicBezTo>
                <a:cubicBezTo>
                  <a:pt x="99060" y="25400"/>
                  <a:pt x="115278" y="24538"/>
                  <a:pt x="129540" y="30480"/>
                </a:cubicBezTo>
                <a:cubicBezTo>
                  <a:pt x="146447" y="37525"/>
                  <a:pt x="175260" y="60960"/>
                  <a:pt x="175260" y="60960"/>
                </a:cubicBezTo>
                <a:cubicBezTo>
                  <a:pt x="200660" y="58420"/>
                  <a:pt x="227062" y="60847"/>
                  <a:pt x="251460" y="53340"/>
                </a:cubicBezTo>
                <a:cubicBezTo>
                  <a:pt x="261760" y="50171"/>
                  <a:pt x="263627" y="31817"/>
                  <a:pt x="274320" y="30480"/>
                </a:cubicBezTo>
                <a:cubicBezTo>
                  <a:pt x="307182" y="26372"/>
                  <a:pt x="340360" y="35560"/>
                  <a:pt x="373380" y="38100"/>
                </a:cubicBezTo>
                <a:cubicBezTo>
                  <a:pt x="381000" y="40640"/>
                  <a:pt x="388448" y="43772"/>
                  <a:pt x="396240" y="45720"/>
                </a:cubicBezTo>
                <a:lnTo>
                  <a:pt x="457200" y="60960"/>
                </a:lnTo>
                <a:cubicBezTo>
                  <a:pt x="477520" y="58420"/>
                  <a:pt x="499147" y="60945"/>
                  <a:pt x="518160" y="53340"/>
                </a:cubicBezTo>
                <a:cubicBezTo>
                  <a:pt x="526663" y="49939"/>
                  <a:pt x="524420" y="32276"/>
                  <a:pt x="533400" y="30480"/>
                </a:cubicBezTo>
                <a:cubicBezTo>
                  <a:pt x="553480" y="26464"/>
                  <a:pt x="574040" y="35560"/>
                  <a:pt x="594360" y="38100"/>
                </a:cubicBezTo>
                <a:cubicBezTo>
                  <a:pt x="651819" y="57253"/>
                  <a:pt x="580994" y="31417"/>
                  <a:pt x="640080" y="60960"/>
                </a:cubicBezTo>
                <a:cubicBezTo>
                  <a:pt x="651012" y="66426"/>
                  <a:pt x="683654" y="73759"/>
                  <a:pt x="693420" y="76200"/>
                </a:cubicBezTo>
                <a:cubicBezTo>
                  <a:pt x="716280" y="73660"/>
                  <a:pt x="740384" y="76440"/>
                  <a:pt x="762000" y="68580"/>
                </a:cubicBezTo>
                <a:cubicBezTo>
                  <a:pt x="770607" y="65450"/>
                  <a:pt x="769049" y="49816"/>
                  <a:pt x="777240" y="45720"/>
                </a:cubicBezTo>
                <a:cubicBezTo>
                  <a:pt x="791059" y="38810"/>
                  <a:pt x="807720" y="40640"/>
                  <a:pt x="822960" y="38100"/>
                </a:cubicBezTo>
                <a:cubicBezTo>
                  <a:pt x="843280" y="40640"/>
                  <a:pt x="864635" y="38832"/>
                  <a:pt x="883920" y="45720"/>
                </a:cubicBezTo>
                <a:cubicBezTo>
                  <a:pt x="901169" y="51880"/>
                  <a:pt x="914400" y="66040"/>
                  <a:pt x="929640" y="76200"/>
                </a:cubicBezTo>
                <a:cubicBezTo>
                  <a:pt x="937260" y="81280"/>
                  <a:pt x="943812" y="88544"/>
                  <a:pt x="952500" y="91440"/>
                </a:cubicBezTo>
                <a:lnTo>
                  <a:pt x="998220" y="106680"/>
                </a:lnTo>
                <a:cubicBezTo>
                  <a:pt x="1008380" y="104140"/>
                  <a:pt x="1019333" y="103744"/>
                  <a:pt x="1028700" y="99060"/>
                </a:cubicBezTo>
                <a:cubicBezTo>
                  <a:pt x="1045083" y="90869"/>
                  <a:pt x="1057044" y="74372"/>
                  <a:pt x="1074420" y="68580"/>
                </a:cubicBezTo>
                <a:lnTo>
                  <a:pt x="1120140" y="53340"/>
                </a:lnTo>
                <a:cubicBezTo>
                  <a:pt x="1137920" y="55880"/>
                  <a:pt x="1155868" y="57438"/>
                  <a:pt x="1173480" y="60960"/>
                </a:cubicBezTo>
                <a:cubicBezTo>
                  <a:pt x="1216450" y="69554"/>
                  <a:pt x="1224456" y="72872"/>
                  <a:pt x="1257300" y="83820"/>
                </a:cubicBezTo>
                <a:cubicBezTo>
                  <a:pt x="1270000" y="81280"/>
                  <a:pt x="1282835" y="79341"/>
                  <a:pt x="1295400" y="76200"/>
                </a:cubicBezTo>
                <a:cubicBezTo>
                  <a:pt x="1303192" y="74252"/>
                  <a:pt x="1312580" y="74260"/>
                  <a:pt x="1318260" y="68580"/>
                </a:cubicBezTo>
                <a:cubicBezTo>
                  <a:pt x="1323940" y="62900"/>
                  <a:pt x="1321425" y="52403"/>
                  <a:pt x="1325880" y="45720"/>
                </a:cubicBezTo>
                <a:cubicBezTo>
                  <a:pt x="1334306" y="33081"/>
                  <a:pt x="1357543" y="14648"/>
                  <a:pt x="1371600" y="7620"/>
                </a:cubicBezTo>
                <a:cubicBezTo>
                  <a:pt x="1378784" y="4028"/>
                  <a:pt x="1386840" y="2540"/>
                  <a:pt x="1394460" y="0"/>
                </a:cubicBezTo>
                <a:cubicBezTo>
                  <a:pt x="1402080" y="2540"/>
                  <a:pt x="1409597" y="5413"/>
                  <a:pt x="1417320" y="7620"/>
                </a:cubicBezTo>
                <a:cubicBezTo>
                  <a:pt x="1428713" y="10875"/>
                  <a:pt x="1458480" y="16770"/>
                  <a:pt x="1470660" y="22860"/>
                </a:cubicBezTo>
                <a:cubicBezTo>
                  <a:pt x="1478851" y="26956"/>
                  <a:pt x="1485667" y="33388"/>
                  <a:pt x="1493520" y="38100"/>
                </a:cubicBezTo>
                <a:cubicBezTo>
                  <a:pt x="1498390" y="41022"/>
                  <a:pt x="1503680" y="43180"/>
                  <a:pt x="1508760" y="45720"/>
                </a:cubicBez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9" name="Zone de texte 2"/>
          <p:cNvSpPr txBox="1">
            <a:spLocks noChangeArrowheads="1"/>
          </p:cNvSpPr>
          <p:nvPr>
            <p:custDataLst>
              <p:tags r:id="rId7"/>
            </p:custDataLst>
          </p:nvPr>
        </p:nvSpPr>
        <p:spPr bwMode="auto">
          <a:xfrm>
            <a:off x="5863015" y="3304923"/>
            <a:ext cx="1196340" cy="47244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a:effectLst/>
                <a:latin typeface="Arial" panose="020B0604020202020204" pitchFamily="34" charset="0"/>
                <a:ea typeface="Calibri" panose="020F0502020204030204" pitchFamily="34" charset="0"/>
                <a:cs typeface="Times New Roman" panose="02020603050405020304" pitchFamily="18" charset="0"/>
              </a:rPr>
              <a:t>Cochez toutes les cases sauf</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necteur droit avec flèche 7"/>
          <p:cNvCxnSpPr/>
          <p:nvPr>
            <p:custDataLst>
              <p:tags r:id="rId8"/>
            </p:custDataLst>
          </p:nvPr>
        </p:nvCxnSpPr>
        <p:spPr>
          <a:xfrm flipH="1">
            <a:off x="4180114" y="3575430"/>
            <a:ext cx="1682901" cy="20193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A49A5416-2715-43A6-AC3F-375923F9F2EC}"/>
              </a:ext>
            </a:extLst>
          </p:cNvPr>
          <p:cNvSpPr>
            <a:spLocks noGrp="1"/>
          </p:cNvSpPr>
          <p:nvPr>
            <p:ph type="ftr" sz="quarter" idx="11"/>
            <p:custDataLst>
              <p:tags r:id="rId9"/>
            </p:custDataLst>
          </p:nvPr>
        </p:nvSpPr>
        <p:spPr/>
        <p:txBody>
          <a:bodyPr/>
          <a:lstStyle/>
          <a:p>
            <a:r>
              <a:rPr lang="en-US" dirty="0">
                <a:solidFill>
                  <a:prstClr val="black">
                    <a:tint val="75000"/>
                  </a:prstClr>
                </a:solidFill>
              </a:rPr>
              <a:t>Chantal </a:t>
            </a:r>
            <a:r>
              <a:rPr lang="en-US" dirty="0" err="1">
                <a:solidFill>
                  <a:prstClr val="black">
                    <a:tint val="75000"/>
                  </a:prstClr>
                </a:solidFill>
              </a:rPr>
              <a:t>LeBel</a:t>
            </a:r>
            <a:r>
              <a:rPr lang="en-US" dirty="0">
                <a:solidFill>
                  <a:prstClr val="black">
                    <a:tint val="75000"/>
                  </a:prstClr>
                </a:solidFill>
              </a:rPr>
              <a:t>, </a:t>
            </a:r>
            <a:r>
              <a:rPr lang="en-US" dirty="0" err="1">
                <a:solidFill>
                  <a:prstClr val="black">
                    <a:tint val="75000"/>
                  </a:prstClr>
                </a:solidFill>
              </a:rPr>
              <a:t>Cégep</a:t>
            </a:r>
            <a:r>
              <a:rPr lang="en-US" dirty="0">
                <a:solidFill>
                  <a:prstClr val="black">
                    <a:tint val="75000"/>
                  </a:prstClr>
                </a:solidFill>
              </a:rPr>
              <a:t> Limoilou</a:t>
            </a:r>
          </a:p>
        </p:txBody>
      </p:sp>
      <p:sp>
        <p:nvSpPr>
          <p:cNvPr id="10" name="ZoneTexte 9"/>
          <p:cNvSpPr txBox="1"/>
          <p:nvPr>
            <p:custDataLst>
              <p:tags r:id="rId10"/>
            </p:custDataLst>
          </p:nvPr>
        </p:nvSpPr>
        <p:spPr>
          <a:xfrm>
            <a:off x="0" y="0"/>
            <a:ext cx="3810000" cy="1270000"/>
          </a:xfrm>
          <a:prstGeom prst="rect">
            <a:avLst/>
          </a:prstGeom>
          <a:noFill/>
        </p:spPr>
        <p:txBody>
          <a:bodyPr vert="horz" rtlCol="0">
            <a:spAutoFit/>
          </a:bodyPr>
          <a:lstStyle/>
          <a:p>
            <a:endParaRPr lang="fr-CA"/>
          </a:p>
        </p:txBody>
      </p:sp>
    </p:spTree>
    <p:custDataLst>
      <p:tags r:id="rId1"/>
    </p:custDataLst>
    <p:extLst>
      <p:ext uri="{BB962C8B-B14F-4D97-AF65-F5344CB8AC3E}">
        <p14:creationId xmlns:p14="http://schemas.microsoft.com/office/powerpoint/2010/main" val="4041498076"/>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11"/>
          <a:srcRect b="6100"/>
          <a:stretch/>
        </p:blipFill>
        <p:spPr>
          <a:xfrm>
            <a:off x="1106230" y="418588"/>
            <a:ext cx="6993974" cy="5649703"/>
          </a:xfrm>
          <a:prstGeom prst="rect">
            <a:avLst/>
          </a:prstGeom>
        </p:spPr>
      </p:pic>
      <p:sp>
        <p:nvSpPr>
          <p:cNvPr id="5" name="Ellipse 4"/>
          <p:cNvSpPr/>
          <p:nvPr>
            <p:custDataLst>
              <p:tags r:id="rId3"/>
            </p:custDataLst>
          </p:nvPr>
        </p:nvSpPr>
        <p:spPr>
          <a:xfrm>
            <a:off x="4626634" y="983555"/>
            <a:ext cx="304800" cy="1981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6" name="Ellipse 5"/>
          <p:cNvSpPr/>
          <p:nvPr>
            <p:custDataLst>
              <p:tags r:id="rId4"/>
            </p:custDataLst>
          </p:nvPr>
        </p:nvSpPr>
        <p:spPr>
          <a:xfrm>
            <a:off x="4632386" y="2749095"/>
            <a:ext cx="304800" cy="1981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9" name="Ellipse 8"/>
          <p:cNvSpPr/>
          <p:nvPr>
            <p:custDataLst>
              <p:tags r:id="rId5"/>
            </p:custDataLst>
          </p:nvPr>
        </p:nvSpPr>
        <p:spPr>
          <a:xfrm>
            <a:off x="2838090" y="2700068"/>
            <a:ext cx="871268" cy="3105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0" name="Ellipse 9"/>
          <p:cNvSpPr/>
          <p:nvPr>
            <p:custDataLst>
              <p:tags r:id="rId6"/>
            </p:custDataLst>
          </p:nvPr>
        </p:nvSpPr>
        <p:spPr>
          <a:xfrm>
            <a:off x="1187570" y="3301041"/>
            <a:ext cx="871268" cy="3105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2" name="Zone de texte 2"/>
          <p:cNvSpPr txBox="1">
            <a:spLocks noChangeArrowheads="1"/>
          </p:cNvSpPr>
          <p:nvPr>
            <p:custDataLst>
              <p:tags r:id="rId7"/>
            </p:custDataLst>
          </p:nvPr>
        </p:nvSpPr>
        <p:spPr bwMode="auto">
          <a:xfrm>
            <a:off x="5491576" y="1865318"/>
            <a:ext cx="1645920" cy="48768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Placez vos curseurs comme dans ce tableau.</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p:cNvSpPr txBox="1"/>
          <p:nvPr>
            <p:custDataLst>
              <p:tags r:id="rId8"/>
            </p:custDataLst>
          </p:nvPr>
        </p:nvSpPr>
        <p:spPr>
          <a:xfrm>
            <a:off x="0" y="0"/>
            <a:ext cx="3810000" cy="1270000"/>
          </a:xfrm>
          <a:prstGeom prst="rect">
            <a:avLst/>
          </a:prstGeom>
          <a:noFill/>
        </p:spPr>
        <p:txBody>
          <a:bodyPr vert="horz" rtlCol="0">
            <a:spAutoFit/>
          </a:bodyPr>
          <a:lstStyle/>
          <a:p>
            <a:endParaRPr lang="fr-CA"/>
          </a:p>
        </p:txBody>
      </p:sp>
      <p:sp>
        <p:nvSpPr>
          <p:cNvPr id="3" name="Espace réservé du pied de page 2">
            <a:extLst>
              <a:ext uri="{FF2B5EF4-FFF2-40B4-BE49-F238E27FC236}">
                <a16:creationId xmlns:a16="http://schemas.microsoft.com/office/drawing/2014/main" id="{11B0E169-8D74-45F3-83FC-4F0159C8668B}"/>
              </a:ext>
            </a:extLst>
          </p:cNvPr>
          <p:cNvSpPr>
            <a:spLocks noGrp="1"/>
          </p:cNvSpPr>
          <p:nvPr>
            <p:ph type="ftr" sz="quarter" idx="11"/>
            <p:custDataLst>
              <p:tags r:id="rId9"/>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811377201"/>
      </p:ext>
    </p:extLst>
  </p:cSld>
  <p:clrMapOvr>
    <a:masterClrMapping/>
  </p:clrMapOvr>
  <mc:AlternateContent xmlns:mc="http://schemas.openxmlformats.org/markup-compatibility/2006" xmlns:p14="http://schemas.microsoft.com/office/powerpoint/2010/main">
    <mc:Choice Requires="p14">
      <p:transition spd="slow" p14:dur="2000" advTm="28096"/>
    </mc:Choice>
    <mc:Fallback xmlns="">
      <p:transition spd="slow" advTm="280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9"/>
          <a:srcRect l="17362" t="8889" r="21666" b="11605"/>
          <a:stretch/>
        </p:blipFill>
        <p:spPr bwMode="auto">
          <a:xfrm>
            <a:off x="1021623" y="703262"/>
            <a:ext cx="6966437" cy="5438745"/>
          </a:xfrm>
          <a:prstGeom prst="rect">
            <a:avLst/>
          </a:prstGeom>
          <a:ln>
            <a:noFill/>
          </a:ln>
          <a:extLst>
            <a:ext uri="{53640926-AAD7-44D8-BBD7-CCE9431645EC}">
              <a14:shadowObscured xmlns:a14="http://schemas.microsoft.com/office/drawing/2010/main"/>
            </a:ext>
          </a:extLst>
        </p:spPr>
      </p:pic>
      <p:sp>
        <p:nvSpPr>
          <p:cNvPr id="5" name="Zone de texte 2"/>
          <p:cNvSpPr txBox="1">
            <a:spLocks noChangeArrowheads="1"/>
          </p:cNvSpPr>
          <p:nvPr>
            <p:custDataLst>
              <p:tags r:id="rId3"/>
            </p:custDataLst>
          </p:nvPr>
        </p:nvSpPr>
        <p:spPr bwMode="auto">
          <a:xfrm>
            <a:off x="5541464" y="2006575"/>
            <a:ext cx="1437305" cy="753877"/>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Déplacez </a:t>
            </a:r>
            <a:r>
              <a:rPr lang="fr-CA" sz="1000" b="1" dirty="0">
                <a:effectLst/>
                <a:latin typeface="Arial" panose="020B0604020202020204" pitchFamily="34" charset="0"/>
                <a:ea typeface="Calibri" panose="020F0502020204030204" pitchFamily="34" charset="0"/>
                <a:cs typeface="Times New Roman" panose="02020603050405020304" pitchFamily="18" charset="0"/>
              </a:rPr>
              <a:t>tous</a:t>
            </a:r>
            <a:r>
              <a:rPr lang="fr-CA" sz="1000" dirty="0">
                <a:effectLst/>
                <a:latin typeface="Arial" panose="020B0604020202020204" pitchFamily="34" charset="0"/>
                <a:ea typeface="Calibri" panose="020F0502020204030204" pitchFamily="34" charset="0"/>
                <a:cs typeface="Times New Roman" panose="02020603050405020304" pitchFamily="18" charset="0"/>
              </a:rPr>
              <a:t>  les curseurs à l’extrême droite </a:t>
            </a:r>
            <a:r>
              <a:rPr lang="fr-CA" sz="1000" dirty="0">
                <a:latin typeface="Arial" panose="020B0604020202020204" pitchFamily="34" charset="0"/>
                <a:ea typeface="Calibri" panose="020F0502020204030204" pitchFamily="34" charset="0"/>
                <a:cs typeface="Times New Roman" panose="02020603050405020304" pitchFamily="18" charset="0"/>
              </a:rPr>
              <a:t>comme dans ce tableau.</a:t>
            </a:r>
            <a:endParaRPr lang="fr-CA"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llipse 5"/>
          <p:cNvSpPr/>
          <p:nvPr>
            <p:custDataLst>
              <p:tags r:id="rId4"/>
            </p:custDataLst>
          </p:nvPr>
        </p:nvSpPr>
        <p:spPr>
          <a:xfrm>
            <a:off x="3720861" y="1333429"/>
            <a:ext cx="304800" cy="2057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7" name="Ellipse 6"/>
          <p:cNvSpPr/>
          <p:nvPr>
            <p:custDataLst>
              <p:tags r:id="rId5"/>
            </p:custDataLst>
          </p:nvPr>
        </p:nvSpPr>
        <p:spPr>
          <a:xfrm>
            <a:off x="1104181" y="3444025"/>
            <a:ext cx="655608" cy="29121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cxnSp>
        <p:nvCxnSpPr>
          <p:cNvPr id="8" name="Connecteur droit avec flèche 7"/>
          <p:cNvCxnSpPr/>
          <p:nvPr>
            <p:custDataLst>
              <p:tags r:id="rId6"/>
            </p:custDataLst>
          </p:nvPr>
        </p:nvCxnSpPr>
        <p:spPr>
          <a:xfrm flipH="1" flipV="1">
            <a:off x="4028536" y="1518249"/>
            <a:ext cx="1492370" cy="71599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8DA80ABF-9D77-403F-A6AB-8B55A681BBB9}"/>
              </a:ext>
            </a:extLst>
          </p:cNvPr>
          <p:cNvSpPr>
            <a:spLocks noGrp="1"/>
          </p:cNvSpPr>
          <p:nvPr>
            <p:ph type="ftr" sz="quarter" idx="11"/>
            <p:custDataLst>
              <p:tags r:id="rId7"/>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7024272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7"/>
          <a:srcRect l="17362" t="9383" r="21945" b="11111"/>
          <a:stretch/>
        </p:blipFill>
        <p:spPr bwMode="auto">
          <a:xfrm>
            <a:off x="1018489" y="642878"/>
            <a:ext cx="6952319" cy="5542262"/>
          </a:xfrm>
          <a:prstGeom prst="rect">
            <a:avLst/>
          </a:prstGeom>
          <a:ln>
            <a:noFill/>
          </a:ln>
          <a:extLst>
            <a:ext uri="{53640926-AAD7-44D8-BBD7-CCE9431645EC}">
              <a14:shadowObscured xmlns:a14="http://schemas.microsoft.com/office/drawing/2010/main"/>
            </a:ext>
          </a:extLst>
        </p:spPr>
      </p:pic>
      <p:sp>
        <p:nvSpPr>
          <p:cNvPr id="6" name="Zone de texte 2"/>
          <p:cNvSpPr txBox="1">
            <a:spLocks noChangeArrowheads="1"/>
          </p:cNvSpPr>
          <p:nvPr>
            <p:custDataLst>
              <p:tags r:id="rId3"/>
            </p:custDataLst>
          </p:nvPr>
        </p:nvSpPr>
        <p:spPr bwMode="auto">
          <a:xfrm>
            <a:off x="5335940" y="2084213"/>
            <a:ext cx="1858489" cy="805636"/>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Déplacez </a:t>
            </a:r>
            <a:r>
              <a:rPr lang="fr-CA" sz="1000" b="1" dirty="0">
                <a:effectLst/>
                <a:latin typeface="Arial" panose="020B0604020202020204" pitchFamily="34" charset="0"/>
                <a:ea typeface="Calibri" panose="020F0502020204030204" pitchFamily="34" charset="0"/>
                <a:cs typeface="Times New Roman" panose="02020603050405020304" pitchFamily="18" charset="0"/>
              </a:rPr>
              <a:t>tous</a:t>
            </a:r>
            <a:r>
              <a:rPr lang="fr-CA" sz="1000" dirty="0">
                <a:effectLst/>
                <a:latin typeface="Arial" panose="020B0604020202020204" pitchFamily="34" charset="0"/>
                <a:ea typeface="Calibri" panose="020F0502020204030204" pitchFamily="34" charset="0"/>
                <a:cs typeface="Times New Roman" panose="02020603050405020304" pitchFamily="18" charset="0"/>
              </a:rPr>
              <a:t> les curseurs à l’extrême droite et cochez toutes les cases </a:t>
            </a:r>
            <a:r>
              <a:rPr lang="fr-CA" sz="1000" dirty="0">
                <a:latin typeface="Arial" panose="020B0604020202020204" pitchFamily="34" charset="0"/>
                <a:ea typeface="Calibri" panose="020F0502020204030204" pitchFamily="34" charset="0"/>
                <a:cs typeface="Times New Roman" panose="02020603050405020304" pitchFamily="18" charset="0"/>
              </a:rPr>
              <a:t>comme dans ce tableau.</a:t>
            </a:r>
            <a:endParaRPr lang="fr-CA"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llipse 1"/>
          <p:cNvSpPr/>
          <p:nvPr>
            <p:custDataLst>
              <p:tags r:id="rId4"/>
            </p:custDataLst>
          </p:nvPr>
        </p:nvSpPr>
        <p:spPr>
          <a:xfrm>
            <a:off x="1147313" y="3614468"/>
            <a:ext cx="741872" cy="20703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pied de page 2">
            <a:extLst>
              <a:ext uri="{FF2B5EF4-FFF2-40B4-BE49-F238E27FC236}">
                <a16:creationId xmlns:a16="http://schemas.microsoft.com/office/drawing/2014/main" id="{2213CA01-1886-447D-96A0-41A2DB5BC38F}"/>
              </a:ext>
            </a:extLst>
          </p:cNvPr>
          <p:cNvSpPr>
            <a:spLocks noGrp="1"/>
          </p:cNvSpPr>
          <p:nvPr>
            <p:ph type="ftr" sz="quarter" idx="11"/>
            <p:custDataLst>
              <p:tags r:id="rId5"/>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1180964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8"/>
          <a:srcRect l="17289" t="8659" r="21469" b="11039"/>
          <a:stretch/>
        </p:blipFill>
        <p:spPr bwMode="auto">
          <a:xfrm>
            <a:off x="874777" y="737769"/>
            <a:ext cx="6983887" cy="5240337"/>
          </a:xfrm>
          <a:prstGeom prst="rect">
            <a:avLst/>
          </a:prstGeom>
          <a:ln>
            <a:noFill/>
          </a:ln>
          <a:extLst>
            <a:ext uri="{53640926-AAD7-44D8-BBD7-CCE9431645EC}">
              <a14:shadowObscured xmlns:a14="http://schemas.microsoft.com/office/drawing/2010/main"/>
            </a:ext>
          </a:extLst>
        </p:spPr>
      </p:pic>
      <p:sp>
        <p:nvSpPr>
          <p:cNvPr id="5" name="Zone de texte 2"/>
          <p:cNvSpPr txBox="1">
            <a:spLocks noChangeArrowheads="1"/>
          </p:cNvSpPr>
          <p:nvPr>
            <p:custDataLst>
              <p:tags r:id="rId3"/>
            </p:custDataLst>
          </p:nvPr>
        </p:nvSpPr>
        <p:spPr bwMode="auto">
          <a:xfrm>
            <a:off x="5286555" y="2243947"/>
            <a:ext cx="1676400" cy="80010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Déplacez le curseur à l’extrême droite et cochez les cases comme dans ce tableau.</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llipse 5"/>
          <p:cNvSpPr/>
          <p:nvPr>
            <p:custDataLst>
              <p:tags r:id="rId4"/>
            </p:custDataLst>
          </p:nvPr>
        </p:nvSpPr>
        <p:spPr>
          <a:xfrm>
            <a:off x="4190227" y="1779516"/>
            <a:ext cx="211455" cy="22796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7" name="Ellipse 6"/>
          <p:cNvSpPr/>
          <p:nvPr>
            <p:custDataLst>
              <p:tags r:id="rId5"/>
            </p:custDataLst>
          </p:nvPr>
        </p:nvSpPr>
        <p:spPr>
          <a:xfrm>
            <a:off x="957532" y="3700331"/>
            <a:ext cx="845389" cy="23331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2" name="Espace réservé du pied de page 1">
            <a:extLst>
              <a:ext uri="{FF2B5EF4-FFF2-40B4-BE49-F238E27FC236}">
                <a16:creationId xmlns:a16="http://schemas.microsoft.com/office/drawing/2014/main" id="{00B4156F-7502-492A-9694-680EF802473E}"/>
              </a:ext>
            </a:extLst>
          </p:cNvPr>
          <p:cNvSpPr>
            <a:spLocks noGrp="1"/>
          </p:cNvSpPr>
          <p:nvPr>
            <p:ph type="ftr" sz="quarter" idx="11"/>
            <p:custDataLst>
              <p:tags r:id="rId6"/>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pic>
        <p:nvPicPr>
          <p:cNvPr id="8" name="Image 7"/>
          <p:cNvPicPr>
            <a:picLocks noChangeAspect="1"/>
          </p:cNvPicPr>
          <p:nvPr/>
        </p:nvPicPr>
        <p:blipFill>
          <a:blip r:embed="rId9"/>
          <a:stretch>
            <a:fillRect/>
          </a:stretch>
        </p:blipFill>
        <p:spPr>
          <a:xfrm>
            <a:off x="1985963" y="2075047"/>
            <a:ext cx="2690993" cy="836477"/>
          </a:xfrm>
          <a:prstGeom prst="rect">
            <a:avLst/>
          </a:prstGeom>
        </p:spPr>
      </p:pic>
    </p:spTree>
    <p:custDataLst>
      <p:tags r:id="rId1"/>
    </p:custDataLst>
    <p:extLst>
      <p:ext uri="{BB962C8B-B14F-4D97-AF65-F5344CB8AC3E}">
        <p14:creationId xmlns:p14="http://schemas.microsoft.com/office/powerpoint/2010/main" val="123983979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TIMING" val="|0.9"/>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TIMING" val="|1|5|2.8|1.3|2|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TIMING" val="|1.1|2.8|1.8|2.4|8.1|6.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TIMING" val="|1.1|2.2|1.9|4|7.3|1.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TIMING" val="|1|3.9|1.3|7.2|0.9"/>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TIMING" val="|1.5|3.5|1.5"/>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TIMING" val="|1|4.8|1|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TIMING" val="|0.9|2.5|1.5|5.8|2.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TIMING" val="|1.2|4.7|1.1|6"/>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TIMING" val="|0.9"/>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TIMING" val="|0.9|16.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HalfCircle_TP102616197">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D1DD7F-6C0B-42FA-83A6-3DFD296138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TM03090434[[fn=Type de bois]]</Template>
  <TotalTime>0</TotalTime>
  <Words>4778</Words>
  <Application>Microsoft Office PowerPoint</Application>
  <PresentationFormat>Affichage à l'écran (4:3)</PresentationFormat>
  <Paragraphs>236</Paragraphs>
  <Slides>12</Slides>
  <Notes>2</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Cambria</vt:lpstr>
      <vt:lpstr>Segoe UI</vt:lpstr>
      <vt:lpstr>Symbol</vt:lpstr>
      <vt:lpstr>HalfCircle_TP102616197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2017-04-29T19:25:50Z</dcterms:created>
  <dcterms:modified xsi:type="dcterms:W3CDTF">2025-04-10T15:24:27Z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TC026161989991</vt:lpwstr>
  </property>
</Properties>
</file>