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Lst>
  <p:notesMasterIdLst>
    <p:notesMasterId r:id="rId22"/>
  </p:notesMasterIdLst>
  <p:handoutMasterIdLst>
    <p:handoutMasterId r:id="rId23"/>
  </p:handoutMasterIdLst>
  <p:sldIdLst>
    <p:sldId id="264" r:id="rId5"/>
    <p:sldId id="290" r:id="rId6"/>
    <p:sldId id="276" r:id="rId7"/>
    <p:sldId id="295" r:id="rId8"/>
    <p:sldId id="296" r:id="rId9"/>
    <p:sldId id="282" r:id="rId10"/>
    <p:sldId id="283" r:id="rId11"/>
    <p:sldId id="294" r:id="rId12"/>
    <p:sldId id="293" r:id="rId13"/>
    <p:sldId id="284" r:id="rId14"/>
    <p:sldId id="285" r:id="rId15"/>
    <p:sldId id="286" r:id="rId16"/>
    <p:sldId id="287" r:id="rId17"/>
    <p:sldId id="292" r:id="rId18"/>
    <p:sldId id="288" r:id="rId19"/>
    <p:sldId id="289" r:id="rId20"/>
    <p:sldId id="266" r:id="rId21"/>
  </p:sldIdLst>
  <p:sldSz cx="12188825" cy="6858000"/>
  <p:notesSz cx="6858000" cy="9144000"/>
  <p:defaultTextStyle>
    <a:defPPr rtl="0">
      <a:defRPr lang="fr-F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howGuides="1">
      <p:cViewPr varScale="1">
        <p:scale>
          <a:sx n="81" d="100"/>
          <a:sy n="81" d="100"/>
        </p:scale>
        <p:origin x="120" y="918"/>
      </p:cViewPr>
      <p:guideLst>
        <p:guide pos="3839"/>
        <p:guide orient="horz" pos="2160"/>
      </p:guideLst>
    </p:cSldViewPr>
  </p:slideViewPr>
  <p:notesTextViewPr>
    <p:cViewPr>
      <p:scale>
        <a:sx n="1" d="1"/>
        <a:sy n="1" d="1"/>
      </p:scale>
      <p:origin x="0" y="0"/>
    </p:cViewPr>
  </p:notesTextViewPr>
  <p:notesViewPr>
    <p:cSldViewPr>
      <p:cViewPr varScale="1">
        <p:scale>
          <a:sx n="100" d="100"/>
          <a:sy n="100" d="100"/>
        </p:scale>
        <p:origin x="280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fr-FR" dirty="0">
              <a:solidFill>
                <a:schemeClr val="tx2"/>
              </a:solidFill>
            </a:endParaRP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algn="r" rtl="0"/>
            <a:fld id="{E688FA03-17C3-4384-A8CA-C7B5B2C3661B}" type="datetime1">
              <a:rPr lang="fr-FR" smtClean="0">
                <a:solidFill>
                  <a:schemeClr val="tx2"/>
                </a:solidFill>
              </a:rPr>
              <a:t>26/09/2017</a:t>
            </a:fld>
            <a:endParaRPr lang="fr-FR" dirty="0">
              <a:solidFill>
                <a:schemeClr val="tx2"/>
              </a:solidFill>
            </a:endParaRP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fr-FR" dirty="0">
              <a:solidFill>
                <a:schemeClr val="tx2"/>
              </a:solidFill>
            </a:endParaRP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rtl="0"/>
            <a:fld id="{CFD77566-CD65-4859-9FA1-43956DC85B8C}" type="slidenum">
              <a:rPr lang="fr-FR" smtClean="0">
                <a:solidFill>
                  <a:schemeClr val="tx2"/>
                </a:solidFill>
              </a:rPr>
              <a:pPr algn="r" rtl="0"/>
              <a:t>‹N°›</a:t>
            </a:fld>
            <a:endParaRPr lang="fr-FR" dirty="0">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solidFill>
                  <a:schemeClr val="tx2"/>
                </a:solidFill>
              </a:defRPr>
            </a:lvl1pPr>
          </a:lstStyle>
          <a:p>
            <a:pPr rtl="0"/>
            <a:endParaRPr lang="fr-FR" noProof="0"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solidFill>
                  <a:schemeClr val="tx2"/>
                </a:solidFill>
              </a:defRPr>
            </a:lvl1pPr>
          </a:lstStyle>
          <a:p>
            <a:fld id="{0278E6AB-A867-4373-B52A-2119E5F3C74C}" type="datetime1">
              <a:rPr lang="fr-FR" smtClean="0"/>
              <a:pPr/>
              <a:t>26/09/2017</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lang="fr-FR" noProof="0" dirty="0"/>
          </a:p>
        </p:txBody>
      </p:sp>
      <p:sp>
        <p:nvSpPr>
          <p:cNvPr id="5" name="Espace réservé des not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solidFill>
                  <a:schemeClr val="tx2"/>
                </a:solidFill>
              </a:defRPr>
            </a:lvl1pPr>
          </a:lstStyle>
          <a:p>
            <a:pPr rtl="0"/>
            <a:endParaRPr lang="fr-FR" noProof="0"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a:solidFill>
                  <a:schemeClr val="tx2"/>
                </a:solidFill>
              </a:defRPr>
            </a:lvl1pPr>
          </a:lstStyle>
          <a:p>
            <a:fld id="{B8796F01-7154-41E0-B48B-A6921757531A}" type="slidenum">
              <a:rPr lang="fr-FR" smtClean="0"/>
              <a:pPr/>
              <a:t>‹N°›</a:t>
            </a:fld>
            <a:endParaRPr lang="fr-FR" dirty="0"/>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B8796F01-7154-41E0-B48B-A6921757531A}" type="slidenum">
              <a:rPr lang="fr-FR" smtClean="0"/>
              <a:pPr/>
              <a:t>1</a:t>
            </a:fld>
            <a:endParaRPr lang="fr-FR" dirty="0"/>
          </a:p>
        </p:txBody>
      </p:sp>
    </p:spTree>
    <p:extLst>
      <p:ext uri="{BB962C8B-B14F-4D97-AF65-F5344CB8AC3E}">
        <p14:creationId xmlns:p14="http://schemas.microsoft.com/office/powerpoint/2010/main" val="4154769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B8796F01-7154-41E0-B48B-A6921757531A}" type="slidenum">
              <a:rPr lang="fr-FR" smtClean="0"/>
              <a:pPr/>
              <a:t>2</a:t>
            </a:fld>
            <a:endParaRPr lang="fr-FR" dirty="0"/>
          </a:p>
        </p:txBody>
      </p:sp>
    </p:spTree>
    <p:extLst>
      <p:ext uri="{BB962C8B-B14F-4D97-AF65-F5344CB8AC3E}">
        <p14:creationId xmlns:p14="http://schemas.microsoft.com/office/powerpoint/2010/main" val="2843844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B8796F01-7154-41E0-B48B-A6921757531A}" type="slidenum">
              <a:rPr lang="fr-FR" smtClean="0"/>
              <a:pPr/>
              <a:t>3</a:t>
            </a:fld>
            <a:endParaRPr lang="fr-FR" dirty="0"/>
          </a:p>
        </p:txBody>
      </p:sp>
    </p:spTree>
    <p:extLst>
      <p:ext uri="{BB962C8B-B14F-4D97-AF65-F5344CB8AC3E}">
        <p14:creationId xmlns:p14="http://schemas.microsoft.com/office/powerpoint/2010/main" val="1357756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4672383" y="1498601"/>
            <a:ext cx="7008574" cy="3298825"/>
          </a:xfrm>
        </p:spPr>
        <p:txBody>
          <a:bodyPr rtlCol="0">
            <a:normAutofit/>
          </a:bodyPr>
          <a:lstStyle>
            <a:lvl1pPr algn="l" rtl="0">
              <a:lnSpc>
                <a:spcPct val="90000"/>
              </a:lnSpc>
              <a:defRPr sz="5400" cap="none" baseline="0"/>
            </a:lvl1pPr>
          </a:lstStyle>
          <a:p>
            <a:pPr rtl="0"/>
            <a:r>
              <a:rPr lang="fr-FR" noProof="0"/>
              <a:t>Modifiez le style du titre</a:t>
            </a:r>
            <a:endParaRPr lang="fr-FR" noProof="0" dirty="0"/>
          </a:p>
        </p:txBody>
      </p:sp>
      <p:sp>
        <p:nvSpPr>
          <p:cNvPr id="3" name="Sous-titre 2"/>
          <p:cNvSpPr>
            <a:spLocks noGrp="1"/>
          </p:cNvSpPr>
          <p:nvPr>
            <p:ph type="subTitle" idx="1"/>
          </p:nvPr>
        </p:nvSpPr>
        <p:spPr>
          <a:xfrm>
            <a:off x="4672383" y="4927600"/>
            <a:ext cx="7008574" cy="1244600"/>
          </a:xfrm>
        </p:spPr>
        <p:txBody>
          <a:bodyPr rtlCol="0">
            <a:normAutofit/>
          </a:bodyPr>
          <a:lstStyle>
            <a:lvl1pPr marL="0" indent="0" algn="l" rtl="0">
              <a:spcBef>
                <a:spcPts val="0"/>
              </a:spcBef>
              <a:buNone/>
              <a:defRPr sz="2800" b="0">
                <a:solidFill>
                  <a:schemeClr val="tx1"/>
                </a:solidFill>
              </a:defRPr>
            </a:lvl1pPr>
            <a:lvl2pPr marL="609493" indent="0" algn="ctr" rtl="0">
              <a:buNone/>
              <a:defRPr>
                <a:solidFill>
                  <a:schemeClr val="tx1">
                    <a:tint val="75000"/>
                  </a:schemeClr>
                </a:solidFill>
              </a:defRPr>
            </a:lvl2pPr>
            <a:lvl3pPr marL="1218987" indent="0" algn="ctr" rtl="0">
              <a:buNone/>
              <a:defRPr>
                <a:solidFill>
                  <a:schemeClr val="tx1">
                    <a:tint val="75000"/>
                  </a:schemeClr>
                </a:solidFill>
              </a:defRPr>
            </a:lvl3pPr>
            <a:lvl4pPr marL="1828480" indent="0" algn="ctr" rtl="0">
              <a:buNone/>
              <a:defRPr>
                <a:solidFill>
                  <a:schemeClr val="tx1">
                    <a:tint val="75000"/>
                  </a:schemeClr>
                </a:solidFill>
              </a:defRPr>
            </a:lvl4pPr>
            <a:lvl5pPr marL="2437973" indent="0" algn="ctr" rtl="0">
              <a:buNone/>
              <a:defRPr>
                <a:solidFill>
                  <a:schemeClr val="tx1">
                    <a:tint val="75000"/>
                  </a:schemeClr>
                </a:solidFill>
              </a:defRPr>
            </a:lvl5pPr>
            <a:lvl6pPr marL="3047467" indent="0" algn="ctr" rtl="0">
              <a:buNone/>
              <a:defRPr>
                <a:solidFill>
                  <a:schemeClr val="tx1">
                    <a:tint val="75000"/>
                  </a:schemeClr>
                </a:solidFill>
              </a:defRPr>
            </a:lvl6pPr>
            <a:lvl7pPr marL="3656960" indent="0" algn="ctr" rtl="0">
              <a:buNone/>
              <a:defRPr>
                <a:solidFill>
                  <a:schemeClr val="tx1">
                    <a:tint val="75000"/>
                  </a:schemeClr>
                </a:solidFill>
              </a:defRPr>
            </a:lvl7pPr>
            <a:lvl8pPr marL="4266453" indent="0" algn="ctr" rtl="0">
              <a:buNone/>
              <a:defRPr>
                <a:solidFill>
                  <a:schemeClr val="tx1">
                    <a:tint val="75000"/>
                  </a:schemeClr>
                </a:solidFill>
              </a:defRPr>
            </a:lvl8pPr>
            <a:lvl9pPr marL="4875947" indent="0" algn="ctr" rtl="0">
              <a:buNone/>
              <a:defRPr>
                <a:solidFill>
                  <a:schemeClr val="tx1">
                    <a:tint val="75000"/>
                  </a:schemeClr>
                </a:solidFill>
              </a:defRPr>
            </a:lvl9pPr>
          </a:lstStyle>
          <a:p>
            <a:pPr rtl="0"/>
            <a:r>
              <a:rPr lang="fr-FR" noProof="0"/>
              <a:t>Modifiez le style des sous-titres du masque</a:t>
            </a:r>
            <a:endParaRPr lang="fr-FR" noProof="0" dirty="0"/>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texte vertical 2"/>
          <p:cNvSpPr>
            <a:spLocks noGrp="1"/>
          </p:cNvSpPr>
          <p:nvPr>
            <p:ph type="body" orient="vert" idx="1"/>
          </p:nvPr>
        </p:nvSpPr>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e la date 3"/>
          <p:cNvSpPr>
            <a:spLocks noGrp="1"/>
          </p:cNvSpPr>
          <p:nvPr>
            <p:ph type="dt" sz="half" idx="10"/>
          </p:nvPr>
        </p:nvSpPr>
        <p:spPr/>
        <p:txBody>
          <a:bodyPr rtlCol="0"/>
          <a:lstStyle>
            <a:lvl1pPr>
              <a:defRPr/>
            </a:lvl1pPr>
          </a:lstStyle>
          <a:p>
            <a:fld id="{54209E4F-DFC6-482F-A6CA-B16F8BC41929}" type="datetime1">
              <a:rPr lang="fr-FR" smtClean="0"/>
              <a:pPr/>
              <a:t>26/09/2017</a:t>
            </a:fld>
            <a:endParaRPr lang="fr-FR"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591C5AD9-787D-40FA-8A4D-16A055B9AF81}" type="slidenum">
              <a:rPr lang="fr-FR" noProof="0" smtClean="0"/>
              <a:t>‹N°›</a:t>
            </a:fld>
            <a:endParaRPr lang="fr-FR" noProof="0" dirty="0"/>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852633" y="274638"/>
            <a:ext cx="1422030" cy="5897561"/>
          </a:xfrm>
        </p:spPr>
        <p:txBody>
          <a:bodyPr vert="eaVert" rtlCol="0"/>
          <a:lstStyle/>
          <a:p>
            <a:pPr rtl="0"/>
            <a:r>
              <a:rPr lang="fr-FR" noProof="0"/>
              <a:t>Modifiez le style du titre</a:t>
            </a:r>
            <a:endParaRPr lang="fr-FR" noProof="0" dirty="0"/>
          </a:p>
        </p:txBody>
      </p:sp>
      <p:sp>
        <p:nvSpPr>
          <p:cNvPr id="3" name="Espace réservé du texte vertical 2"/>
          <p:cNvSpPr>
            <a:spLocks noGrp="1"/>
          </p:cNvSpPr>
          <p:nvPr>
            <p:ph type="body" orient="vert" idx="1"/>
          </p:nvPr>
        </p:nvSpPr>
        <p:spPr>
          <a:xfrm>
            <a:off x="1117309" y="274638"/>
            <a:ext cx="8532178" cy="5897561"/>
          </a:xfrm>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e la date 3"/>
          <p:cNvSpPr>
            <a:spLocks noGrp="1"/>
          </p:cNvSpPr>
          <p:nvPr>
            <p:ph type="dt" sz="half" idx="10"/>
          </p:nvPr>
        </p:nvSpPr>
        <p:spPr/>
        <p:txBody>
          <a:bodyPr rtlCol="0"/>
          <a:lstStyle>
            <a:lvl1pPr>
              <a:defRPr/>
            </a:lvl1pPr>
          </a:lstStyle>
          <a:p>
            <a:fld id="{B91AE174-79A8-4DBD-949F-59976445A8D7}" type="datetime1">
              <a:rPr lang="fr-FR" smtClean="0"/>
              <a:pPr/>
              <a:t>26/09/2017</a:t>
            </a:fld>
            <a:endParaRPr lang="fr-FR"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591C5AD9-787D-40FA-8A4D-16A055B9AF81}" type="slidenum">
              <a:rPr lang="fr-FR" noProof="0" smtClean="0"/>
              <a:t>‹N°›</a:t>
            </a:fld>
            <a:endParaRPr lang="fr-FR" noProof="0" dirty="0"/>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contenu 2"/>
          <p:cNvSpPr>
            <a:spLocks noGrp="1"/>
          </p:cNvSpPr>
          <p:nvPr>
            <p:ph idx="1"/>
          </p:nvPr>
        </p:nvSpPr>
        <p:spPr/>
        <p:txBody>
          <a:bodyPr rtlCol="0"/>
          <a:lstStyle>
            <a:lvl5pPr algn="l" rtl="0">
              <a:defRPr/>
            </a:lvl5pPr>
            <a:lvl6pPr algn="l" rtl="0">
              <a:defRPr/>
            </a:lvl6pPr>
            <a:lvl7pPr algn="l" rtl="0">
              <a:defRPr baseline="0"/>
            </a:lvl7pPr>
            <a:lvl8pPr algn="l" rtl="0">
              <a:defRPr baseline="0"/>
            </a:lvl8pPr>
            <a:lvl9pPr algn="l" rtl="0">
              <a:defRPr baseline="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e la date 3"/>
          <p:cNvSpPr>
            <a:spLocks noGrp="1"/>
          </p:cNvSpPr>
          <p:nvPr>
            <p:ph type="dt" sz="half" idx="10"/>
          </p:nvPr>
        </p:nvSpPr>
        <p:spPr/>
        <p:txBody>
          <a:bodyPr rtlCol="0"/>
          <a:lstStyle>
            <a:lvl1pPr>
              <a:defRPr/>
            </a:lvl1pPr>
          </a:lstStyle>
          <a:p>
            <a:fld id="{18662048-31C6-4FA4-8E2A-A7A728DE4DAD}" type="datetime1">
              <a:rPr lang="fr-FR" smtClean="0"/>
              <a:pPr/>
              <a:t>26/09/2017</a:t>
            </a:fld>
            <a:endParaRPr lang="fr-FR"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DA60BA0E-20D0-4E7C-B286-26C960A6788F}" type="slidenum">
              <a:rPr lang="fr-FR" noProof="0" smtClean="0"/>
              <a:t>‹N°›</a:t>
            </a:fld>
            <a:endParaRPr lang="fr-FR" noProof="0" dirty="0"/>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12589" y="4445000"/>
            <a:ext cx="7008574" cy="1930400"/>
          </a:xfrm>
        </p:spPr>
        <p:txBody>
          <a:bodyPr rtlCol="0" anchor="t">
            <a:normAutofit/>
          </a:bodyPr>
          <a:lstStyle>
            <a:lvl1pPr algn="l" rtl="0">
              <a:defRPr sz="5400" b="0" cap="none" baseline="0"/>
            </a:lvl1pPr>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812589" y="3124200"/>
            <a:ext cx="7008574" cy="1296987"/>
          </a:xfrm>
        </p:spPr>
        <p:txBody>
          <a:bodyPr rtlCol="0" anchor="b">
            <a:normAutofit/>
          </a:bodyPr>
          <a:lstStyle>
            <a:lvl1pPr marL="0" indent="0" algn="l" rtl="0">
              <a:spcBef>
                <a:spcPts val="0"/>
              </a:spcBef>
              <a:buNone/>
              <a:defRPr sz="2800">
                <a:solidFill>
                  <a:schemeClr val="tx1"/>
                </a:solidFill>
              </a:defRPr>
            </a:lvl1pPr>
            <a:lvl2pPr marL="609493" indent="0" algn="l" rtl="0">
              <a:buNone/>
              <a:defRPr sz="2400">
                <a:solidFill>
                  <a:schemeClr val="tx1">
                    <a:tint val="75000"/>
                  </a:schemeClr>
                </a:solidFill>
              </a:defRPr>
            </a:lvl2pPr>
            <a:lvl3pPr marL="1218987" indent="0" algn="l" rtl="0">
              <a:buNone/>
              <a:defRPr sz="2100">
                <a:solidFill>
                  <a:schemeClr val="tx1">
                    <a:tint val="75000"/>
                  </a:schemeClr>
                </a:solidFill>
              </a:defRPr>
            </a:lvl3pPr>
            <a:lvl4pPr marL="1828480" indent="0" algn="l" rtl="0">
              <a:buNone/>
              <a:defRPr sz="1900">
                <a:solidFill>
                  <a:schemeClr val="tx1">
                    <a:tint val="75000"/>
                  </a:schemeClr>
                </a:solidFill>
              </a:defRPr>
            </a:lvl4pPr>
            <a:lvl5pPr marL="2437973" indent="0" algn="l" rtl="0">
              <a:buNone/>
              <a:defRPr sz="1900">
                <a:solidFill>
                  <a:schemeClr val="tx1">
                    <a:tint val="75000"/>
                  </a:schemeClr>
                </a:solidFill>
              </a:defRPr>
            </a:lvl5pPr>
            <a:lvl6pPr marL="3047467" indent="0" algn="l" rtl="0">
              <a:buNone/>
              <a:defRPr sz="1900">
                <a:solidFill>
                  <a:schemeClr val="tx1">
                    <a:tint val="75000"/>
                  </a:schemeClr>
                </a:solidFill>
              </a:defRPr>
            </a:lvl6pPr>
            <a:lvl7pPr marL="3656960" indent="0" algn="l" rtl="0">
              <a:buNone/>
              <a:defRPr sz="1900">
                <a:solidFill>
                  <a:schemeClr val="tx1">
                    <a:tint val="75000"/>
                  </a:schemeClr>
                </a:solidFill>
              </a:defRPr>
            </a:lvl7pPr>
            <a:lvl8pPr marL="4266453" indent="0" algn="l" rtl="0">
              <a:buNone/>
              <a:defRPr sz="1900">
                <a:solidFill>
                  <a:schemeClr val="tx1">
                    <a:tint val="75000"/>
                  </a:schemeClr>
                </a:solidFill>
              </a:defRPr>
            </a:lvl8pPr>
            <a:lvl9pPr marL="4875947" indent="0" algn="l" rtl="0">
              <a:buNone/>
              <a:defRPr sz="1900">
                <a:solidFill>
                  <a:schemeClr val="tx1">
                    <a:tint val="75000"/>
                  </a:schemeClr>
                </a:solidFill>
              </a:defRPr>
            </a:lvl9pPr>
          </a:lstStyle>
          <a:p>
            <a:pPr lvl="0" rtl="0"/>
            <a:r>
              <a:rPr lang="fr-FR" noProof="0"/>
              <a:t>Modifiez les styles du texte du masque</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contenu 2"/>
          <p:cNvSpPr>
            <a:spLocks noGrp="1"/>
          </p:cNvSpPr>
          <p:nvPr>
            <p:ph sz="half" idx="1"/>
          </p:nvPr>
        </p:nvSpPr>
        <p:spPr>
          <a:xfrm>
            <a:off x="1117309" y="1701800"/>
            <a:ext cx="4977104" cy="4470400"/>
          </a:xfrm>
        </p:spPr>
        <p:txBody>
          <a:bodyPr rtlCol="0">
            <a:normAutofit/>
          </a:bodyPr>
          <a:lstStyle>
            <a:lvl1pPr algn="l" rtl="0">
              <a:defRPr sz="2400"/>
            </a:lvl1pPr>
            <a:lvl2pPr algn="l" rtl="0">
              <a:defRPr sz="20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contenu 3"/>
          <p:cNvSpPr>
            <a:spLocks noGrp="1"/>
          </p:cNvSpPr>
          <p:nvPr>
            <p:ph sz="half" idx="2"/>
          </p:nvPr>
        </p:nvSpPr>
        <p:spPr>
          <a:xfrm>
            <a:off x="6297559" y="1701800"/>
            <a:ext cx="4977104" cy="4470400"/>
          </a:xfrm>
        </p:spPr>
        <p:txBody>
          <a:bodyPr rtlCol="0">
            <a:normAutofit/>
          </a:bodyPr>
          <a:lstStyle>
            <a:lvl1pPr algn="l" rtl="0">
              <a:defRPr sz="2400"/>
            </a:lvl1pPr>
            <a:lvl2pPr algn="l" rtl="0">
              <a:defRPr sz="20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e la date 4"/>
          <p:cNvSpPr>
            <a:spLocks noGrp="1"/>
          </p:cNvSpPr>
          <p:nvPr>
            <p:ph type="dt" sz="half" idx="10"/>
          </p:nvPr>
        </p:nvSpPr>
        <p:spPr/>
        <p:txBody>
          <a:bodyPr rtlCol="0"/>
          <a:lstStyle>
            <a:lvl1pPr>
              <a:defRPr/>
            </a:lvl1pPr>
          </a:lstStyle>
          <a:p>
            <a:fld id="{8A64196A-BEE6-4491-90B5-F68FE796655F}" type="datetime1">
              <a:rPr lang="fr-FR" smtClean="0"/>
              <a:pPr/>
              <a:t>26/09/2017</a:t>
            </a:fld>
            <a:endParaRPr lang="fr-FR"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EB37DED6-D4C7-42EE-AB49-D2E39E64FDE4}" type="slidenum">
              <a:rPr lang="fr-FR" noProof="0" smtClean="0"/>
              <a:t>‹N°›</a:t>
            </a:fld>
            <a:endParaRPr lang="fr-FR" noProof="0" dirty="0"/>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lvl1pPr algn="l" rtl="0">
              <a:defRPr/>
            </a:lvl1pPr>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1121372" y="1608836"/>
            <a:ext cx="4973041" cy="512064"/>
          </a:xfrm>
        </p:spPr>
        <p:txBody>
          <a:bodyPr rtlCol="0" anchor="b">
            <a:noAutofit/>
          </a:bodyPr>
          <a:lstStyle>
            <a:lvl1pPr marL="0" indent="0" algn="l" rtl="0">
              <a:spcBef>
                <a:spcPts val="0"/>
              </a:spcBef>
              <a:buNone/>
              <a:defRPr sz="2400" b="1"/>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fr-FR" noProof="0"/>
              <a:t>Modifiez les styles du texte du masque</a:t>
            </a:r>
          </a:p>
        </p:txBody>
      </p:sp>
      <p:sp>
        <p:nvSpPr>
          <p:cNvPr id="4" name="Espace réservé du contenu 3"/>
          <p:cNvSpPr>
            <a:spLocks noGrp="1"/>
          </p:cNvSpPr>
          <p:nvPr>
            <p:ph sz="half" idx="2"/>
          </p:nvPr>
        </p:nvSpPr>
        <p:spPr>
          <a:xfrm>
            <a:off x="1117309" y="2209800"/>
            <a:ext cx="4977104" cy="3962400"/>
          </a:xfrm>
        </p:spPr>
        <p:txBody>
          <a:bodyPr rtlCol="0">
            <a:normAutofit/>
          </a:bodyPr>
          <a:lstStyle>
            <a:lvl1pPr algn="l" rtl="0">
              <a:defRPr sz="2000"/>
            </a:lvl1pPr>
            <a:lvl2pPr algn="l" rtl="0">
              <a:defRPr sz="18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u texte 4"/>
          <p:cNvSpPr>
            <a:spLocks noGrp="1"/>
          </p:cNvSpPr>
          <p:nvPr>
            <p:ph type="body" sz="quarter" idx="3"/>
          </p:nvPr>
        </p:nvSpPr>
        <p:spPr>
          <a:xfrm>
            <a:off x="6301622" y="1608836"/>
            <a:ext cx="4973041" cy="512064"/>
          </a:xfrm>
        </p:spPr>
        <p:txBody>
          <a:bodyPr rtlCol="0" anchor="b">
            <a:noAutofit/>
          </a:bodyPr>
          <a:lstStyle>
            <a:lvl1pPr marL="0" indent="0" algn="l" rtl="0">
              <a:spcBef>
                <a:spcPts val="0"/>
              </a:spcBef>
              <a:buNone/>
              <a:defRPr sz="2400" b="1"/>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fr-FR" noProof="0"/>
              <a:t>Modifiez les styles du texte du masque</a:t>
            </a:r>
          </a:p>
        </p:txBody>
      </p:sp>
      <p:sp>
        <p:nvSpPr>
          <p:cNvPr id="6" name="Espace réservé du contenu 5"/>
          <p:cNvSpPr>
            <a:spLocks noGrp="1"/>
          </p:cNvSpPr>
          <p:nvPr>
            <p:ph sz="quarter" idx="4"/>
          </p:nvPr>
        </p:nvSpPr>
        <p:spPr>
          <a:xfrm>
            <a:off x="6297559" y="2209800"/>
            <a:ext cx="4977104" cy="3962400"/>
          </a:xfrm>
        </p:spPr>
        <p:txBody>
          <a:bodyPr rtlCol="0">
            <a:normAutofit/>
          </a:bodyPr>
          <a:lstStyle>
            <a:lvl1pPr algn="l" rtl="0">
              <a:defRPr sz="2000"/>
            </a:lvl1pPr>
            <a:lvl2pPr algn="l" rtl="0">
              <a:defRPr sz="1800"/>
            </a:lvl2pPr>
            <a:lvl3pPr algn="l" rtl="0">
              <a:defRPr sz="1800"/>
            </a:lvl3pPr>
            <a:lvl4pPr algn="l" rtl="0">
              <a:defRPr sz="1800"/>
            </a:lvl4pPr>
            <a:lvl5pPr marL="2011328" algn="l" rtl="0">
              <a:defRPr sz="1800"/>
            </a:lvl5pPr>
            <a:lvl6pPr marL="2011328" algn="l" rtl="0">
              <a:defRPr sz="1800"/>
            </a:lvl6pPr>
            <a:lvl7pPr marL="2011328" algn="l" rtl="0">
              <a:defRPr sz="1800"/>
            </a:lvl7pPr>
            <a:lvl8pPr marL="2011328" algn="l" rtl="0">
              <a:defRPr sz="1800"/>
            </a:lvl8pPr>
            <a:lvl9pPr marL="2011328" algn="l" rtl="0">
              <a:defRPr sz="18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7" name="Espace réservé de la date 6"/>
          <p:cNvSpPr>
            <a:spLocks noGrp="1"/>
          </p:cNvSpPr>
          <p:nvPr>
            <p:ph type="dt" sz="half" idx="10"/>
          </p:nvPr>
        </p:nvSpPr>
        <p:spPr/>
        <p:txBody>
          <a:bodyPr rtlCol="0"/>
          <a:lstStyle>
            <a:lvl1pPr>
              <a:defRPr/>
            </a:lvl1pPr>
          </a:lstStyle>
          <a:p>
            <a:fld id="{9DF4D392-EF6A-4546-BE67-0A4475C8D146}" type="datetime1">
              <a:rPr lang="fr-FR" smtClean="0"/>
              <a:pPr/>
              <a:t>26/09/2017</a:t>
            </a:fld>
            <a:endParaRPr lang="fr-FR" dirty="0"/>
          </a:p>
        </p:txBody>
      </p:sp>
      <p:sp>
        <p:nvSpPr>
          <p:cNvPr id="8" name="Espace réservé du pied de page 7"/>
          <p:cNvSpPr>
            <a:spLocks noGrp="1"/>
          </p:cNvSpPr>
          <p:nvPr>
            <p:ph type="ftr" sz="quarter" idx="11"/>
          </p:nvPr>
        </p:nvSpPr>
        <p:spPr/>
        <p:txBody>
          <a:bodyPr rtlCol="0"/>
          <a:lstStyle/>
          <a:p>
            <a:pPr rtl="0"/>
            <a:endParaRPr lang="fr-FR" noProof="0" dirty="0"/>
          </a:p>
        </p:txBody>
      </p:sp>
      <p:sp>
        <p:nvSpPr>
          <p:cNvPr id="9" name="Espace réservé du numéro de diapositive 8"/>
          <p:cNvSpPr>
            <a:spLocks noGrp="1"/>
          </p:cNvSpPr>
          <p:nvPr>
            <p:ph type="sldNum" sz="quarter" idx="12"/>
          </p:nvPr>
        </p:nvSpPr>
        <p:spPr/>
        <p:txBody>
          <a:bodyPr rtlCol="0"/>
          <a:lstStyle/>
          <a:p>
            <a:pPr rtl="0"/>
            <a:fld id="{EB37DED6-D4C7-42EE-AB49-D2E39E64FDE4}" type="slidenum">
              <a:rPr lang="fr-FR" noProof="0" smtClean="0"/>
              <a:t>‹N°›</a:t>
            </a:fld>
            <a:endParaRPr lang="fr-FR" noProof="0" dirty="0"/>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e la date 2"/>
          <p:cNvSpPr>
            <a:spLocks noGrp="1"/>
          </p:cNvSpPr>
          <p:nvPr>
            <p:ph type="dt" sz="half" idx="10"/>
          </p:nvPr>
        </p:nvSpPr>
        <p:spPr/>
        <p:txBody>
          <a:bodyPr rtlCol="0"/>
          <a:lstStyle>
            <a:lvl1pPr>
              <a:defRPr/>
            </a:lvl1pPr>
          </a:lstStyle>
          <a:p>
            <a:fld id="{A228BD1F-6D0E-420C-8BFA-9DF0A6C07362}" type="datetime1">
              <a:rPr lang="fr-FR" smtClean="0"/>
              <a:pPr/>
              <a:t>26/09/2017</a:t>
            </a:fld>
            <a:endParaRPr lang="fr-FR" dirty="0"/>
          </a:p>
        </p:txBody>
      </p:sp>
      <p:sp>
        <p:nvSpPr>
          <p:cNvPr id="4" name="Espace réservé du pied de page 3"/>
          <p:cNvSpPr>
            <a:spLocks noGrp="1"/>
          </p:cNvSpPr>
          <p:nvPr>
            <p:ph type="ftr" sz="quarter" idx="11"/>
          </p:nvPr>
        </p:nvSpPr>
        <p:spPr/>
        <p:txBody>
          <a:bodyPr rtlCol="0"/>
          <a:lstStyle/>
          <a:p>
            <a:pPr rtl="0"/>
            <a:endParaRPr lang="fr-FR" noProof="0" dirty="0"/>
          </a:p>
        </p:txBody>
      </p:sp>
      <p:sp>
        <p:nvSpPr>
          <p:cNvPr id="5" name="Espace réservé du numéro de diapositive 4"/>
          <p:cNvSpPr>
            <a:spLocks noGrp="1"/>
          </p:cNvSpPr>
          <p:nvPr>
            <p:ph type="sldNum" sz="quarter" idx="12"/>
          </p:nvPr>
        </p:nvSpPr>
        <p:spPr/>
        <p:txBody>
          <a:bodyPr rtlCol="0"/>
          <a:lstStyle/>
          <a:p>
            <a:pPr rtl="0"/>
            <a:fld id="{EB37DED6-D4C7-42EE-AB49-D2E39E64FDE4}" type="slidenum">
              <a:rPr lang="fr-FR" noProof="0" smtClean="0"/>
              <a:t>‹N°›</a:t>
            </a:fld>
            <a:endParaRPr lang="fr-FR" noProof="0" dirty="0"/>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lvl1pPr>
              <a:defRPr/>
            </a:lvl1pPr>
          </a:lstStyle>
          <a:p>
            <a:fld id="{9219C123-234E-4BDF-A453-4DA56EE52067}" type="datetime1">
              <a:rPr lang="fr-FR" smtClean="0"/>
              <a:pPr/>
              <a:t>26/09/2017</a:t>
            </a:fld>
            <a:endParaRPr lang="fr-FR" dirty="0"/>
          </a:p>
        </p:txBody>
      </p:sp>
      <p:sp>
        <p:nvSpPr>
          <p:cNvPr id="3" name="Espace réservé du pied de page 2"/>
          <p:cNvSpPr>
            <a:spLocks noGrp="1"/>
          </p:cNvSpPr>
          <p:nvPr>
            <p:ph type="ftr" sz="quarter" idx="11"/>
          </p:nvPr>
        </p:nvSpPr>
        <p:spPr/>
        <p:txBody>
          <a:bodyPr rtlCol="0"/>
          <a:lstStyle/>
          <a:p>
            <a:pPr rtl="0"/>
            <a:endParaRPr lang="fr-FR" noProof="0" dirty="0"/>
          </a:p>
        </p:txBody>
      </p:sp>
      <p:sp>
        <p:nvSpPr>
          <p:cNvPr id="4" name="Espace réservé du numéro de diapositive 3"/>
          <p:cNvSpPr>
            <a:spLocks noGrp="1"/>
          </p:cNvSpPr>
          <p:nvPr>
            <p:ph type="sldNum" sz="quarter" idx="12"/>
          </p:nvPr>
        </p:nvSpPr>
        <p:spPr/>
        <p:txBody>
          <a:bodyPr rtlCol="0"/>
          <a:lstStyle/>
          <a:p>
            <a:pPr rtl="0"/>
            <a:fld id="{EB37DED6-D4C7-42EE-AB49-D2E39E64FDE4}" type="slidenum">
              <a:rPr lang="fr-FR" noProof="0" smtClean="0"/>
              <a:t>‹N°›</a:t>
            </a:fld>
            <a:endParaRPr lang="fr-FR" noProof="0" dirty="0"/>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fr-FR" noProof="0" dirty="0"/>
          </a:p>
        </p:txBody>
      </p:sp>
      <p:sp>
        <p:nvSpPr>
          <p:cNvPr id="2" name="Titre 1"/>
          <p:cNvSpPr>
            <a:spLocks noGrp="1"/>
          </p:cNvSpPr>
          <p:nvPr>
            <p:ph type="title"/>
          </p:nvPr>
        </p:nvSpPr>
        <p:spPr>
          <a:xfrm>
            <a:off x="304721" y="1701800"/>
            <a:ext cx="3351927" cy="2844800"/>
          </a:xfrm>
        </p:spPr>
        <p:txBody>
          <a:bodyPr rtlCol="0" anchor="b">
            <a:normAutofit/>
          </a:bodyPr>
          <a:lstStyle>
            <a:lvl1pPr algn="l" rtl="0">
              <a:defRPr sz="2000" b="1"/>
            </a:lvl1pPr>
          </a:lstStyle>
          <a:p>
            <a:pPr rtl="0"/>
            <a:r>
              <a:rPr lang="fr-FR" noProof="0"/>
              <a:t>Modifiez le style du titre</a:t>
            </a:r>
            <a:endParaRPr lang="fr-FR" noProof="0" dirty="0"/>
          </a:p>
        </p:txBody>
      </p:sp>
      <p:sp>
        <p:nvSpPr>
          <p:cNvPr id="3" name="Espace réservé du contenu 2"/>
          <p:cNvSpPr>
            <a:spLocks noGrp="1"/>
          </p:cNvSpPr>
          <p:nvPr>
            <p:ph idx="1"/>
          </p:nvPr>
        </p:nvSpPr>
        <p:spPr>
          <a:xfrm>
            <a:off x="4469236" y="482600"/>
            <a:ext cx="6805427" cy="5892800"/>
          </a:xfrm>
        </p:spPr>
        <p:txBody>
          <a:bodyPr rtlCol="0">
            <a:normAutofit/>
          </a:bodyPr>
          <a:lstStyle>
            <a:lvl1pPr algn="l" rtl="0">
              <a:defRPr sz="2400"/>
            </a:lvl1pPr>
            <a:lvl2pPr algn="l" rtl="0">
              <a:defRPr sz="2000"/>
            </a:lvl2pPr>
            <a:lvl3pPr algn="l" rtl="0">
              <a:defRPr sz="1800"/>
            </a:lvl3pPr>
            <a:lvl4pPr algn="l" rtl="0">
              <a:defRPr sz="1800"/>
            </a:lvl4pPr>
            <a:lvl5pPr algn="l" rtl="0">
              <a:defRPr sz="1800"/>
            </a:lvl5pPr>
            <a:lvl6pPr algn="l" rtl="0">
              <a:defRPr sz="1800"/>
            </a:lvl6pPr>
            <a:lvl7pPr algn="l" rtl="0">
              <a:defRPr sz="1800"/>
            </a:lvl7pPr>
            <a:lvl8pPr algn="l" rtl="0">
              <a:defRPr sz="1800"/>
            </a:lvl8pPr>
            <a:lvl9pPr algn="l" rtl="0">
              <a:defRPr sz="18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texte 3"/>
          <p:cNvSpPr>
            <a:spLocks noGrp="1"/>
          </p:cNvSpPr>
          <p:nvPr>
            <p:ph type="body" sz="half" idx="2"/>
          </p:nvPr>
        </p:nvSpPr>
        <p:spPr>
          <a:xfrm>
            <a:off x="304721" y="4648200"/>
            <a:ext cx="3351927" cy="1727200"/>
          </a:xfrm>
        </p:spPr>
        <p:txBody>
          <a:bodyPr rtlCol="0">
            <a:normAutofit/>
          </a:bodyPr>
          <a:lstStyle>
            <a:lvl1pPr marL="0" indent="0" algn="l" rtl="0">
              <a:spcBef>
                <a:spcPts val="1200"/>
              </a:spcBef>
              <a:buNone/>
              <a:defRPr sz="1600"/>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lvl1pPr>
              <a:defRPr/>
            </a:lvl1pPr>
          </a:lstStyle>
          <a:p>
            <a:fld id="{8A882CEE-EB75-4AF3-9151-1F5F1A2C8DEE}" type="datetime1">
              <a:rPr lang="fr-FR" smtClean="0"/>
              <a:pPr/>
              <a:t>26/09/2017</a:t>
            </a:fld>
            <a:endParaRPr lang="fr-FR"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2DFBB78A-01B4-41F2-96B0-677A4A282832}" type="slidenum">
              <a:rPr lang="fr-FR" noProof="0" smtClean="0"/>
              <a:t>‹N°›</a:t>
            </a:fld>
            <a:endParaRPr lang="fr-FR" noProof="0" dirty="0"/>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fr-FR" noProof="0" dirty="0"/>
          </a:p>
        </p:txBody>
      </p:sp>
      <p:sp>
        <p:nvSpPr>
          <p:cNvPr id="2" name="Titre 1"/>
          <p:cNvSpPr>
            <a:spLocks noGrp="1"/>
          </p:cNvSpPr>
          <p:nvPr>
            <p:ph type="title"/>
          </p:nvPr>
        </p:nvSpPr>
        <p:spPr>
          <a:xfrm>
            <a:off x="2437765" y="4800600"/>
            <a:ext cx="7313295" cy="762000"/>
          </a:xfrm>
        </p:spPr>
        <p:txBody>
          <a:bodyPr rtlCol="0" anchor="b">
            <a:normAutofit/>
          </a:bodyPr>
          <a:lstStyle>
            <a:lvl1pPr algn="l" rtl="0">
              <a:defRPr sz="2000" b="1"/>
            </a:lvl1pPr>
          </a:lstStyle>
          <a:p>
            <a:pPr rtl="0"/>
            <a:r>
              <a:rPr lang="fr-FR" noProof="0"/>
              <a:t>Modifiez le style du titre</a:t>
            </a:r>
            <a:endParaRPr lang="fr-FR" noProof="0" dirty="0"/>
          </a:p>
        </p:txBody>
      </p:sp>
      <p:sp>
        <p:nvSpPr>
          <p:cNvPr id="3" name="Espace réservé pour l’image 2"/>
          <p:cNvSpPr>
            <a:spLocks noGrp="1"/>
          </p:cNvSpPr>
          <p:nvPr>
            <p:ph type="pic" idx="1"/>
          </p:nvPr>
        </p:nvSpPr>
        <p:spPr>
          <a:xfrm>
            <a:off x="2437765" y="279401"/>
            <a:ext cx="7313295" cy="4448175"/>
          </a:xfrm>
        </p:spPr>
        <p:txBody>
          <a:bodyPr rtlCol="0">
            <a:normAutofit/>
          </a:bodyPr>
          <a:lstStyle>
            <a:lvl1pPr marL="0" indent="0" algn="l" rtl="0">
              <a:buNone/>
              <a:defRPr sz="2800"/>
            </a:lvl1pPr>
            <a:lvl2pPr marL="609493" indent="0" algn="l" rtl="0">
              <a:buNone/>
              <a:defRPr sz="3700"/>
            </a:lvl2pPr>
            <a:lvl3pPr marL="1218987" indent="0" algn="l" rtl="0">
              <a:buNone/>
              <a:defRPr sz="3200"/>
            </a:lvl3pPr>
            <a:lvl4pPr marL="1828480" indent="0" algn="l" rtl="0">
              <a:buNone/>
              <a:defRPr sz="2700"/>
            </a:lvl4pPr>
            <a:lvl5pPr marL="2437973" indent="0" algn="l" rtl="0">
              <a:buNone/>
              <a:defRPr sz="2700"/>
            </a:lvl5pPr>
            <a:lvl6pPr marL="3047467" indent="0" algn="l" rtl="0">
              <a:buNone/>
              <a:defRPr sz="2700"/>
            </a:lvl6pPr>
            <a:lvl7pPr marL="3656960" indent="0" algn="l" rtl="0">
              <a:buNone/>
              <a:defRPr sz="2700"/>
            </a:lvl7pPr>
            <a:lvl8pPr marL="4266453" indent="0" algn="l" rtl="0">
              <a:buNone/>
              <a:defRPr sz="2700"/>
            </a:lvl8pPr>
            <a:lvl9pPr marL="4875947" indent="0" algn="l" rtl="0">
              <a:buNone/>
              <a:defRPr sz="2700"/>
            </a:lvl9pPr>
          </a:lstStyle>
          <a:p>
            <a:pPr rtl="0"/>
            <a:r>
              <a:rPr lang="fr-FR" noProof="0"/>
              <a:t>Cliquez sur l'icône pour ajouter une image</a:t>
            </a:r>
            <a:endParaRPr lang="fr-FR" noProof="0" dirty="0"/>
          </a:p>
        </p:txBody>
      </p:sp>
      <p:sp>
        <p:nvSpPr>
          <p:cNvPr id="4" name="Espace réservé du texte 3"/>
          <p:cNvSpPr>
            <a:spLocks noGrp="1"/>
          </p:cNvSpPr>
          <p:nvPr>
            <p:ph type="body" sz="half" idx="2"/>
          </p:nvPr>
        </p:nvSpPr>
        <p:spPr>
          <a:xfrm>
            <a:off x="2437765" y="5562600"/>
            <a:ext cx="7313295" cy="812800"/>
          </a:xfrm>
        </p:spPr>
        <p:txBody>
          <a:bodyPr rtlCol="0">
            <a:normAutofit/>
          </a:bodyPr>
          <a:lstStyle>
            <a:lvl1pPr marL="0" indent="0" algn="l" rtl="0">
              <a:spcBef>
                <a:spcPts val="0"/>
              </a:spcBef>
              <a:buNone/>
              <a:defRPr sz="1600"/>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lvl1pPr>
              <a:defRPr/>
            </a:lvl1pPr>
          </a:lstStyle>
          <a:p>
            <a:fld id="{1243391A-F551-4E68-A3A2-B2977A11EED5}" type="datetime1">
              <a:rPr lang="fr-FR" smtClean="0"/>
              <a:pPr/>
              <a:t>26/09/2017</a:t>
            </a:fld>
            <a:endParaRPr lang="fr-FR"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2DFBB78A-01B4-41F2-96B0-677A4A282832}" type="slidenum">
              <a:rPr lang="fr-FR" noProof="0" smtClean="0"/>
              <a:t>‹N°›</a:t>
            </a:fld>
            <a:endParaRPr lang="fr-FR" noProof="0" dirty="0"/>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fr-FR" noProof="0" dirty="0"/>
          </a:p>
        </p:txBody>
      </p:sp>
      <p:sp>
        <p:nvSpPr>
          <p:cNvPr id="2" name="Espace réservé du titre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pPr rtl="0"/>
            <a:r>
              <a:rPr lang="fr-FR" noProof="0" dirty="0"/>
              <a:t>Modifiez le style du titre</a:t>
            </a:r>
          </a:p>
        </p:txBody>
      </p:sp>
      <p:sp>
        <p:nvSpPr>
          <p:cNvPr id="3" name="Espace réservé du texte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4" name="Espace réservé de la date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rtl="0">
              <a:defRPr sz="1200">
                <a:solidFill>
                  <a:schemeClr val="tx2">
                    <a:lumMod val="50000"/>
                    <a:lumOff val="50000"/>
                  </a:schemeClr>
                </a:solidFill>
              </a:defRPr>
            </a:lvl1pPr>
          </a:lstStyle>
          <a:p>
            <a:fld id="{7FC95F3A-C80B-45D8-8619-50796CD15BC7}" type="datetime1">
              <a:rPr lang="fr-FR" smtClean="0"/>
              <a:pPr/>
              <a:t>26/09/2017</a:t>
            </a:fld>
            <a:endParaRPr lang="fr-FR" dirty="0"/>
          </a:p>
        </p:txBody>
      </p:sp>
      <p:sp>
        <p:nvSpPr>
          <p:cNvPr id="5" name="Espace réservé du pied de page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rtl="0">
              <a:defRPr sz="1200">
                <a:solidFill>
                  <a:schemeClr val="tx2">
                    <a:lumMod val="50000"/>
                    <a:lumOff val="50000"/>
                  </a:schemeClr>
                </a:solidFill>
              </a:defRPr>
            </a:lvl1pPr>
          </a:lstStyle>
          <a:p>
            <a:pPr rtl="0"/>
            <a:endParaRPr lang="fr-FR" noProof="0" dirty="0"/>
          </a:p>
        </p:txBody>
      </p:sp>
      <p:sp>
        <p:nvSpPr>
          <p:cNvPr id="6" name="Espace réservé du numéro de diapositive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rtl="0">
              <a:defRPr sz="1200">
                <a:solidFill>
                  <a:schemeClr val="tx2">
                    <a:lumMod val="50000"/>
                    <a:lumOff val="50000"/>
                  </a:schemeClr>
                </a:solidFill>
              </a:defRPr>
            </a:lvl1pPr>
          </a:lstStyle>
          <a:p>
            <a:fld id="{EB37DED6-D4C7-42EE-AB49-D2E39E64FDE4}" type="slidenum">
              <a:rPr lang="fr-FR" smtClean="0"/>
              <a:pPr/>
              <a:t>‹N°›</a:t>
            </a:fld>
            <a:endParaRPr lang="fr-FR" dirty="0"/>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media" Target="../media/media1.m4a"/><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tags" Target="../tags/tag58.xml"/><Relationship Id="rId7" Type="http://schemas.openxmlformats.org/officeDocument/2006/relationships/image" Target="../media/image4.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Layout" Target="../slideLayouts/slideLayout2.xml"/><Relationship Id="rId5" Type="http://schemas.openxmlformats.org/officeDocument/2006/relationships/audio" Target="../media/media10.m4a"/><Relationship Id="rId4" Type="http://schemas.microsoft.com/office/2007/relationships/media" Target="../media/media10.m4a"/></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59.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image" Target="../media/image4.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Layout" Target="../slideLayouts/slideLayout2.xml"/><Relationship Id="rId5" Type="http://schemas.openxmlformats.org/officeDocument/2006/relationships/audio" Target="../media/media12.m4a"/><Relationship Id="rId4" Type="http://schemas.microsoft.com/office/2007/relationships/media" Target="../media/media12.m4a"/></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63.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66.xml"/><Relationship Id="rId7" Type="http://schemas.openxmlformats.org/officeDocument/2006/relationships/audio" Target="../media/media14.m4a"/><Relationship Id="rId2" Type="http://schemas.openxmlformats.org/officeDocument/2006/relationships/tags" Target="../tags/tag65.xml"/><Relationship Id="rId1" Type="http://schemas.openxmlformats.org/officeDocument/2006/relationships/tags" Target="../tags/tag64.xml"/><Relationship Id="rId6" Type="http://schemas.microsoft.com/office/2007/relationships/media" Target="../media/media14.m4a"/><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71.xml"/><Relationship Id="rId7"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audio" Target="../media/media15.m4a"/><Relationship Id="rId5" Type="http://schemas.microsoft.com/office/2007/relationships/media" Target="../media/media15.m4a"/><Relationship Id="rId4" Type="http://schemas.openxmlformats.org/officeDocument/2006/relationships/tags" Target="../tags/tag7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73.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media" Target="../media/media17.m4a"/><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4.png"/><Relationship Id="rId5" Type="http://schemas.openxmlformats.org/officeDocument/2006/relationships/slideLayout" Target="../slideLayouts/slideLayout3.xml"/><Relationship Id="rId4" Type="http://schemas.openxmlformats.org/officeDocument/2006/relationships/audio" Target="../media/media17.m4a"/></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5.xml"/><Relationship Id="rId7" Type="http://schemas.openxmlformats.org/officeDocument/2006/relationships/audio" Target="../media/media2.m4a"/><Relationship Id="rId2" Type="http://schemas.openxmlformats.org/officeDocument/2006/relationships/tags" Target="../tags/tag4.xml"/><Relationship Id="rId1" Type="http://schemas.openxmlformats.org/officeDocument/2006/relationships/tags" Target="../tags/tag3.xml"/><Relationship Id="rId6" Type="http://schemas.microsoft.com/office/2007/relationships/media" Target="../media/media2.m4a"/><Relationship Id="rId5" Type="http://schemas.openxmlformats.org/officeDocument/2006/relationships/tags" Target="../tags/tag7.xml"/><Relationship Id="rId10" Type="http://schemas.openxmlformats.org/officeDocument/2006/relationships/image" Target="../media/image4.png"/><Relationship Id="rId4" Type="http://schemas.openxmlformats.org/officeDocument/2006/relationships/tags" Target="../tags/tag6.xml"/><Relationship Id="rId9"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4.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18" Type="http://schemas.microsoft.com/office/2007/relationships/media" Target="../media/media4.m4a"/><Relationship Id="rId3" Type="http://schemas.openxmlformats.org/officeDocument/2006/relationships/tags" Target="../tags/tag12.xml"/><Relationship Id="rId21" Type="http://schemas.openxmlformats.org/officeDocument/2006/relationships/image" Target="../media/image5.png"/><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tags" Target="../tags/tag26.xml"/><Relationship Id="rId2" Type="http://schemas.openxmlformats.org/officeDocument/2006/relationships/tags" Target="../tags/tag11.xml"/><Relationship Id="rId16" Type="http://schemas.openxmlformats.org/officeDocument/2006/relationships/tags" Target="../tags/tag25.xml"/><Relationship Id="rId20"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5" Type="http://schemas.openxmlformats.org/officeDocument/2006/relationships/tags" Target="../tags/tag14.xml"/><Relationship Id="rId15" Type="http://schemas.openxmlformats.org/officeDocument/2006/relationships/tags" Target="../tags/tag24.xml"/><Relationship Id="rId10" Type="http://schemas.openxmlformats.org/officeDocument/2006/relationships/tags" Target="../tags/tag19.xml"/><Relationship Id="rId19" Type="http://schemas.openxmlformats.org/officeDocument/2006/relationships/audio" Target="../media/media4.m4a"/><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tags" Target="../tags/tag39.xml"/><Relationship Id="rId18" Type="http://schemas.openxmlformats.org/officeDocument/2006/relationships/slideLayout" Target="../slideLayouts/slideLayout7.xml"/><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tags" Target="../tags/tag38.xml"/><Relationship Id="rId17" Type="http://schemas.openxmlformats.org/officeDocument/2006/relationships/audio" Target="../media/media5.m4a"/><Relationship Id="rId2" Type="http://schemas.openxmlformats.org/officeDocument/2006/relationships/tags" Target="../tags/tag28.xml"/><Relationship Id="rId16" Type="http://schemas.microsoft.com/office/2007/relationships/media" Target="../media/media5.m4a"/><Relationship Id="rId20" Type="http://schemas.openxmlformats.org/officeDocument/2006/relationships/image" Target="../media/image4.png"/><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5" Type="http://schemas.openxmlformats.org/officeDocument/2006/relationships/tags" Target="../tags/tag31.xml"/><Relationship Id="rId15" Type="http://schemas.openxmlformats.org/officeDocument/2006/relationships/tags" Target="../tags/tag41.xml"/><Relationship Id="rId10" Type="http://schemas.openxmlformats.org/officeDocument/2006/relationships/tags" Target="../tags/tag36.xml"/><Relationship Id="rId19" Type="http://schemas.openxmlformats.org/officeDocument/2006/relationships/image" Target="../media/image5.png"/><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4.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Layout" Target="../slideLayouts/slideLayout2.xml"/><Relationship Id="rId5" Type="http://schemas.openxmlformats.org/officeDocument/2006/relationships/audio" Target="../media/media7.m4a"/><Relationship Id="rId4" Type="http://schemas.microsoft.com/office/2007/relationships/media" Target="../media/media7.m4a"/></Relationships>
</file>

<file path=ppt/slides/_rels/slide8.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image" Target="../media/image4.png"/><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image" Target="../media/image7.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slideLayout" Target="../slideLayouts/slideLayout7.xml"/><Relationship Id="rId5" Type="http://schemas.openxmlformats.org/officeDocument/2006/relationships/tags" Target="../tags/tag50.xml"/><Relationship Id="rId10" Type="http://schemas.openxmlformats.org/officeDocument/2006/relationships/audio" Target="../media/media8.m4a"/><Relationship Id="rId4" Type="http://schemas.openxmlformats.org/officeDocument/2006/relationships/tags" Target="../tags/tag49.xml"/><Relationship Id="rId9" Type="http://schemas.microsoft.com/office/2007/relationships/media" Target="../media/media8.m4a"/></Relationships>
</file>

<file path=ppt/slides/_rels/slide9.xml.rels><?xml version="1.0" encoding="UTF-8" standalone="yes"?>
<Relationships xmlns="http://schemas.openxmlformats.org/package/2006/relationships"><Relationship Id="rId3" Type="http://schemas.microsoft.com/office/2007/relationships/media" Target="../media/media9.m4a"/><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2"/>
            </p:custDataLst>
          </p:nvPr>
        </p:nvSpPr>
        <p:spPr/>
        <p:txBody>
          <a:bodyPr rtlCol="0"/>
          <a:lstStyle/>
          <a:p>
            <a:pPr rtl="0"/>
            <a:r>
              <a:rPr lang="fr-FR" dirty="0"/>
              <a:t>Les dictionnaires d’Antidote 9</a:t>
            </a:r>
            <a:br>
              <a:rPr lang="fr-FR"/>
            </a:br>
            <a:r>
              <a:rPr lang="fr-FR"/>
              <a:t>partie 1</a:t>
            </a:r>
            <a:endParaRPr lang="fr-FR" dirty="0"/>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85563" y="6154738"/>
            <a:ext cx="487362" cy="487362"/>
          </a:xfrm>
          <a:prstGeom prst="rect">
            <a:avLst/>
          </a:prstGeom>
        </p:spPr>
      </p:pic>
      <p:sp>
        <p:nvSpPr>
          <p:cNvPr id="5" name="ZoneTexte 4">
            <a:extLst>
              <a:ext uri="{FF2B5EF4-FFF2-40B4-BE49-F238E27FC236}">
                <a16:creationId xmlns:a16="http://schemas.microsoft.com/office/drawing/2014/main" id="{C27E4C45-EDB2-4A56-93F9-A34D9D196197}"/>
              </a:ext>
            </a:extLst>
          </p:cNvPr>
          <p:cNvSpPr txBox="1"/>
          <p:nvPr/>
        </p:nvSpPr>
        <p:spPr>
          <a:xfrm>
            <a:off x="7021067" y="6198364"/>
            <a:ext cx="4464496" cy="400110"/>
          </a:xfrm>
          <a:prstGeom prst="rect">
            <a:avLst/>
          </a:prstGeom>
          <a:noFill/>
        </p:spPr>
        <p:txBody>
          <a:bodyPr wrap="square" rtlCol="0">
            <a:spAutoFit/>
          </a:bodyPr>
          <a:lstStyle/>
          <a:p>
            <a:r>
              <a:rPr lang="fr-CA" sz="2000" dirty="0"/>
              <a:t>Chantal LeBel, Cégep Limoilou</a:t>
            </a:r>
          </a:p>
        </p:txBody>
      </p:sp>
    </p:spTree>
    <p:custDataLst>
      <p:tags r:id="rId1"/>
    </p:custDataLst>
    <p:extLst>
      <p:ext uri="{BB962C8B-B14F-4D97-AF65-F5344CB8AC3E}">
        <p14:creationId xmlns:p14="http://schemas.microsoft.com/office/powerpoint/2010/main" val="3650340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338">
        <p15:prstTrans prst="peelOff"/>
      </p:transition>
    </mc:Choice>
    <mc:Fallback xmlns="">
      <p:transition spd="slow" advTm="7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b="1" cap="small" dirty="0"/>
              <a:t>le mode : </a:t>
            </a:r>
            <a:r>
              <a:rPr lang="fr-CA" b="1" dirty="0"/>
              <a:t>Correspond à </a:t>
            </a:r>
            <a:br>
              <a:rPr lang="fr-CA" b="1" dirty="0"/>
            </a:br>
            <a:endParaRPr lang="fr-CA" dirty="0"/>
          </a:p>
        </p:txBody>
      </p:sp>
      <p:sp>
        <p:nvSpPr>
          <p:cNvPr id="3" name="Espace réservé du contenu 2"/>
          <p:cNvSpPr>
            <a:spLocks noGrp="1"/>
          </p:cNvSpPr>
          <p:nvPr>
            <p:ph idx="1"/>
            <p:custDataLst>
              <p:tags r:id="rId3"/>
            </p:custDataLst>
          </p:nvPr>
        </p:nvSpPr>
        <p:spPr>
          <a:xfrm>
            <a:off x="1125860" y="1268760"/>
            <a:ext cx="10157354" cy="4751536"/>
          </a:xfrm>
        </p:spPr>
        <p:txBody>
          <a:bodyPr>
            <a:normAutofit/>
          </a:bodyPr>
          <a:lstStyle/>
          <a:p>
            <a:pPr marL="0" indent="0" algn="just">
              <a:buNone/>
            </a:pPr>
            <a:r>
              <a:rPr lang="fr-CA" dirty="0"/>
              <a:t>Ce mode affiche une liste de suggestions ressemblant à la chaine de caractères saisie. </a:t>
            </a:r>
          </a:p>
          <a:p>
            <a:pPr lvl="1" algn="just"/>
            <a:r>
              <a:rPr lang="fr-CA" dirty="0"/>
              <a:t>Les suggestions </a:t>
            </a:r>
          </a:p>
          <a:p>
            <a:pPr marL="1279936" lvl="3" indent="0" algn="just">
              <a:buNone/>
            </a:pPr>
            <a:r>
              <a:rPr lang="fr-CA" dirty="0"/>
              <a:t>Cette section affiche des mots graphiquement proches de la chaine de caractères entrée en vedette (10 au maximum) et un aperçu de la définition apparait sous chaque mot pour guider votre choix. Les mots identiques à la vedette sont affichés </a:t>
            </a:r>
            <a:r>
              <a:rPr lang="fr-CA" b="1" dirty="0">
                <a:solidFill>
                  <a:srgbClr val="00B050"/>
                </a:solidFill>
              </a:rPr>
              <a:t>en vert</a:t>
            </a:r>
            <a:r>
              <a:rPr lang="fr-CA" dirty="0"/>
              <a:t>, les mots fautifs sont écrits </a:t>
            </a:r>
            <a:r>
              <a:rPr lang="fr-CA" b="1" dirty="0">
                <a:solidFill>
                  <a:srgbClr val="FF0000"/>
                </a:solidFill>
              </a:rPr>
              <a:t>en rouge </a:t>
            </a:r>
            <a:r>
              <a:rPr lang="fr-CA" dirty="0"/>
              <a:t>et les mots provenant d’un dictionnaire personnel apparaissent </a:t>
            </a:r>
            <a:r>
              <a:rPr lang="fr-CA" b="1" dirty="0">
                <a:solidFill>
                  <a:srgbClr val="00B0F0"/>
                </a:solidFill>
              </a:rPr>
              <a:t>en bleu</a:t>
            </a:r>
            <a:r>
              <a:rPr lang="fr-CA" dirty="0"/>
              <a:t>. </a:t>
            </a:r>
          </a:p>
          <a:p>
            <a:pPr marL="1279936" lvl="3" indent="0" algn="just">
              <a:buNone/>
            </a:pPr>
            <a:endParaRPr lang="fr-CA" dirty="0"/>
          </a:p>
          <a:p>
            <a:pPr lvl="1" algn="just"/>
            <a:r>
              <a:rPr lang="fr-CA" dirty="0"/>
              <a:t>Les mots proches </a:t>
            </a:r>
          </a:p>
          <a:p>
            <a:pPr marL="426645" lvl="1" indent="0" algn="just">
              <a:buNone/>
            </a:pPr>
            <a:r>
              <a:rPr lang="fr-CA" sz="1800" dirty="0"/>
              <a:t>	Cette section du menu lance une recherche des mots graphiquement ou 	phonétiquement proches de la chaine de caractères en vedette. Les résultats 	sont présentés dans le panneau de recherche.</a:t>
            </a:r>
          </a:p>
          <a:p>
            <a:endParaRPr lang="fr-CA" dirty="0"/>
          </a:p>
        </p:txBody>
      </p:sp>
      <p:pic>
        <p:nvPicPr>
          <p:cNvPr id="7" name="Audio 6">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4165698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2413">
        <p15:prstTrans prst="peelOff"/>
      </p:transition>
    </mc:Choice>
    <mc:Fallback xmlns="">
      <p:transition spd="slow" advTm="524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custDataLst>
              <p:tags r:id="rId1"/>
            </p:custDataLst>
          </p:nvPr>
        </p:nvPicPr>
        <p:blipFill rotWithShape="1">
          <a:blip r:embed="rId5"/>
          <a:srcRect l="602" t="510" r="50416" b="23704"/>
          <a:stretch/>
        </p:blipFill>
        <p:spPr bwMode="auto">
          <a:xfrm>
            <a:off x="1269876" y="232912"/>
            <a:ext cx="9505056" cy="6580463"/>
          </a:xfrm>
          <a:prstGeom prst="rect">
            <a:avLst/>
          </a:prstGeom>
          <a:ln>
            <a:noFill/>
          </a:ln>
          <a:extLst>
            <a:ext uri="{53640926-AAD7-44D8-BBD7-CCE9431645EC}">
              <a14:shadowObscured xmlns:a14="http://schemas.microsoft.com/office/drawing/2010/main"/>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154170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513">
        <p15:prstTrans prst="peelOff"/>
      </p:transition>
    </mc:Choice>
    <mc:Fallback xmlns="">
      <p:transition spd="slow" advTm="235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p:txBody>
          <a:bodyPr/>
          <a:lstStyle/>
          <a:p>
            <a:r>
              <a:rPr lang="fr-CA" b="1" cap="small" dirty="0"/>
              <a:t>le mode : </a:t>
            </a:r>
            <a:r>
              <a:rPr lang="fr-CA" b="1" dirty="0"/>
              <a:t>Contient</a:t>
            </a:r>
            <a:br>
              <a:rPr lang="fr-CA" b="1" dirty="0"/>
            </a:br>
            <a:endParaRPr lang="fr-CA" dirty="0"/>
          </a:p>
        </p:txBody>
      </p:sp>
      <p:sp>
        <p:nvSpPr>
          <p:cNvPr id="3" name="Espace réservé du contenu 2"/>
          <p:cNvSpPr>
            <a:spLocks noGrp="1"/>
          </p:cNvSpPr>
          <p:nvPr>
            <p:ph idx="1"/>
            <p:custDataLst>
              <p:tags r:id="rId3"/>
            </p:custDataLst>
          </p:nvPr>
        </p:nvSpPr>
        <p:spPr>
          <a:xfrm>
            <a:off x="1125860" y="1268760"/>
            <a:ext cx="10449711" cy="4824536"/>
          </a:xfrm>
        </p:spPr>
        <p:txBody>
          <a:bodyPr/>
          <a:lstStyle/>
          <a:p>
            <a:pPr marL="0" indent="0" algn="just">
              <a:buNone/>
            </a:pPr>
            <a:r>
              <a:rPr lang="fr-CA" dirty="0"/>
              <a:t>Ce mode affiche une liste de propositions (15 au maximum) contenant la chaine de caractères entrée. </a:t>
            </a:r>
          </a:p>
          <a:p>
            <a:pPr marL="0" indent="0" algn="just">
              <a:buNone/>
            </a:pPr>
            <a:endParaRPr lang="fr-CA" dirty="0"/>
          </a:p>
          <a:p>
            <a:pPr marL="0" indent="0" algn="just">
              <a:buNone/>
            </a:pPr>
            <a:r>
              <a:rPr lang="fr-CA" dirty="0"/>
              <a:t>Trois boutons (abc—, —abc—, —abc) permettent d’afficher respectivement les mots qui </a:t>
            </a:r>
            <a:r>
              <a:rPr lang="fr-CA" b="1" dirty="0"/>
              <a:t>commencent par </a:t>
            </a:r>
            <a:r>
              <a:rPr lang="fr-CA" dirty="0"/>
              <a:t>(abc—), qui </a:t>
            </a:r>
            <a:r>
              <a:rPr lang="fr-CA" b="1" dirty="0"/>
              <a:t>contiennent </a:t>
            </a:r>
            <a:r>
              <a:rPr lang="fr-CA" dirty="0"/>
              <a:t>(—abc—), ou qui se </a:t>
            </a:r>
            <a:r>
              <a:rPr lang="fr-CA" b="1" dirty="0"/>
              <a:t>terminent par</a:t>
            </a:r>
            <a:r>
              <a:rPr lang="fr-CA" dirty="0"/>
              <a:t> (—abc) dans la chaine de caractères entrée. </a:t>
            </a:r>
          </a:p>
          <a:p>
            <a:pPr marL="0" indent="0" algn="just">
              <a:buNone/>
            </a:pPr>
            <a:endParaRPr lang="fr-CA" sz="2400" dirty="0"/>
          </a:p>
          <a:p>
            <a:pPr marL="0" indent="0" algn="just">
              <a:buNone/>
            </a:pPr>
            <a:r>
              <a:rPr lang="fr-CA" sz="2400" dirty="0"/>
              <a:t>Un clic sur </a:t>
            </a:r>
            <a:r>
              <a:rPr lang="fr-CA" sz="2400" b="1" dirty="0"/>
              <a:t>Tous les résultats</a:t>
            </a:r>
            <a:r>
              <a:rPr lang="fr-CA" sz="2400" dirty="0"/>
              <a:t> ouvre le panneau de recherche par critères et affiche une liste plus complète des résultats. </a:t>
            </a:r>
          </a:p>
          <a:p>
            <a:endParaRPr lang="fr-CA" dirty="0"/>
          </a:p>
        </p:txBody>
      </p:sp>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2289731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8339">
        <p15:prstTrans prst="peelOff"/>
      </p:transition>
    </mc:Choice>
    <mc:Fallback xmlns="">
      <p:transition spd="slow" advTm="483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custDataLst>
              <p:tags r:id="rId1"/>
            </p:custDataLst>
          </p:nvPr>
        </p:nvPicPr>
        <p:blipFill rotWithShape="1">
          <a:blip r:embed="rId5"/>
          <a:srcRect l="665" r="50139" b="23704"/>
          <a:stretch/>
        </p:blipFill>
        <p:spPr bwMode="auto">
          <a:xfrm>
            <a:off x="1053852" y="116632"/>
            <a:ext cx="10153128" cy="6624736"/>
          </a:xfrm>
          <a:prstGeom prst="rect">
            <a:avLst/>
          </a:prstGeom>
          <a:ln>
            <a:noFill/>
          </a:ln>
          <a:extLst>
            <a:ext uri="{53640926-AAD7-44D8-BBD7-CCE9431645EC}">
              <a14:shadowObscured xmlns:a14="http://schemas.microsoft.com/office/drawing/2010/main"/>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3582328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1947">
        <p15:prstTrans prst="peelOff"/>
      </p:transition>
    </mc:Choice>
    <mc:Fallback xmlns="">
      <p:transition spd="slow" advTm="219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a:xfrm>
            <a:off x="1053852" y="0"/>
            <a:ext cx="10157354" cy="1397000"/>
          </a:xfrm>
        </p:spPr>
        <p:txBody>
          <a:bodyPr/>
          <a:lstStyle/>
          <a:p>
            <a:r>
              <a:rPr lang="fr-CA" b="1" cap="small" dirty="0"/>
              <a:t>le mode : </a:t>
            </a:r>
            <a:r>
              <a:rPr lang="fr-CA" b="1" dirty="0"/>
              <a:t>Anagrammes</a:t>
            </a:r>
            <a:br>
              <a:rPr lang="fr-CA" b="1" dirty="0"/>
            </a:br>
            <a:endParaRPr lang="fr-CA" dirty="0"/>
          </a:p>
        </p:txBody>
      </p:sp>
      <p:sp>
        <p:nvSpPr>
          <p:cNvPr id="3" name="Espace réservé du contenu 2"/>
          <p:cNvSpPr>
            <a:spLocks noGrp="1"/>
          </p:cNvSpPr>
          <p:nvPr>
            <p:ph idx="1"/>
            <p:custDataLst>
              <p:tags r:id="rId3"/>
            </p:custDataLst>
          </p:nvPr>
        </p:nvSpPr>
        <p:spPr>
          <a:xfrm>
            <a:off x="477788" y="1296662"/>
            <a:ext cx="11449271" cy="5040560"/>
          </a:xfrm>
        </p:spPr>
        <p:txBody>
          <a:bodyPr>
            <a:normAutofit lnSpcReduction="10000"/>
          </a:bodyPr>
          <a:lstStyle/>
          <a:p>
            <a:pPr marL="0" indent="0">
              <a:buNone/>
            </a:pPr>
            <a:r>
              <a:rPr lang="fr-CA" dirty="0"/>
              <a:t>Ce mode affiche une liste d’anagrammes formées avec les lettres entrées dans la vedette de recherche. Il peut présenter plusieurs sections, avec un maximum de 10 résultats pour chacune. </a:t>
            </a:r>
          </a:p>
          <a:p>
            <a:pPr marL="0" indent="0">
              <a:buNone/>
            </a:pPr>
            <a:endParaRPr lang="fr-CA" dirty="0"/>
          </a:p>
          <a:p>
            <a:pPr lvl="1"/>
            <a:r>
              <a:rPr lang="fr-CA" sz="2400" b="1" dirty="0"/>
              <a:t>Complètes</a:t>
            </a:r>
            <a:r>
              <a:rPr lang="fr-CA" sz="2400" b="1" u="sng" dirty="0"/>
              <a:t> </a:t>
            </a:r>
            <a:endParaRPr lang="fr-CA" sz="2400" dirty="0"/>
          </a:p>
          <a:p>
            <a:pPr marL="0" indent="0">
              <a:buNone/>
            </a:pPr>
            <a:r>
              <a:rPr lang="fr-CA" dirty="0"/>
              <a:t>  	Cette section affiche des anagrammes formées de toutes les 	lettres entrées. </a:t>
            </a:r>
          </a:p>
          <a:p>
            <a:pPr marL="0" indent="0">
              <a:buNone/>
            </a:pPr>
            <a:endParaRPr lang="fr-CA" dirty="0"/>
          </a:p>
          <a:p>
            <a:pPr lvl="1"/>
            <a:r>
              <a:rPr lang="fr-CA" sz="2400" b="1" dirty="0"/>
              <a:t>Partielles </a:t>
            </a:r>
            <a:endParaRPr lang="fr-CA" sz="2400" dirty="0"/>
          </a:p>
          <a:p>
            <a:pPr marL="0" indent="0">
              <a:buNone/>
            </a:pPr>
            <a:r>
              <a:rPr lang="fr-CA" dirty="0"/>
              <a:t>     	Cette section affiche des anagrammes formées d’au moins 	une lettre de moins que le nombre de lettres entrées. </a:t>
            </a:r>
          </a:p>
          <a:p>
            <a:endParaRPr lang="fr-CA" dirty="0"/>
          </a:p>
        </p:txBody>
      </p:sp>
      <p:sp>
        <p:nvSpPr>
          <p:cNvPr id="4" name="ZoneTexte 3"/>
          <p:cNvSpPr txBox="1"/>
          <p:nvPr>
            <p:custDataLst>
              <p:tags r:id="rId4"/>
            </p:custDataLst>
          </p:nvPr>
        </p:nvSpPr>
        <p:spPr>
          <a:xfrm>
            <a:off x="0" y="0"/>
            <a:ext cx="3810000" cy="1270000"/>
          </a:xfrm>
          <a:prstGeom prst="rect">
            <a:avLst/>
          </a:prstGeom>
          <a:noFill/>
        </p:spPr>
        <p:txBody>
          <a:bodyPr vert="horz" rtlCol="0">
            <a:spAutoFit/>
          </a:bodyPr>
          <a:lstStyle/>
          <a:p>
            <a:endParaRPr lang="fr-CA"/>
          </a:p>
        </p:txBody>
      </p:sp>
      <p:sp>
        <p:nvSpPr>
          <p:cNvPr id="5" name="ZoneTexte 4"/>
          <p:cNvSpPr txBox="1"/>
          <p:nvPr>
            <p:custDataLst>
              <p:tags r:id="rId5"/>
            </p:custDataLst>
          </p:nvPr>
        </p:nvSpPr>
        <p:spPr>
          <a:xfrm>
            <a:off x="117748" y="7257"/>
            <a:ext cx="3810000" cy="1270000"/>
          </a:xfrm>
          <a:prstGeom prst="rect">
            <a:avLst/>
          </a:prstGeom>
          <a:noFill/>
        </p:spPr>
        <p:txBody>
          <a:bodyPr vert="horz" rtlCol="0">
            <a:spAutoFit/>
          </a:bodyPr>
          <a:lstStyle/>
          <a:p>
            <a:endParaRPr lang="fr-CA"/>
          </a:p>
        </p:txBody>
      </p:sp>
      <p:pic>
        <p:nvPicPr>
          <p:cNvPr id="6" name="Audio 5">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9"/>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3939774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588">
        <p15:prstTrans prst="peelOff"/>
      </p:transition>
    </mc:Choice>
    <mc:Fallback xmlns="">
      <p:transition spd="slow" advTm="355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2"/>
            </p:custDataLst>
          </p:nvPr>
        </p:nvSpPr>
        <p:spPr>
          <a:xfrm>
            <a:off x="405780" y="332656"/>
            <a:ext cx="11449271" cy="5832648"/>
          </a:xfrm>
        </p:spPr>
        <p:txBody>
          <a:bodyPr>
            <a:normAutofit/>
          </a:bodyPr>
          <a:lstStyle/>
          <a:p>
            <a:pPr marL="426645" lvl="1" indent="0">
              <a:buNone/>
            </a:pPr>
            <a:endParaRPr lang="fr-CA" sz="2900" b="1" dirty="0"/>
          </a:p>
          <a:p>
            <a:pPr lvl="1"/>
            <a:r>
              <a:rPr lang="fr-CA" sz="2400" b="1" dirty="0"/>
              <a:t>Avec lettres ajoutées </a:t>
            </a:r>
          </a:p>
          <a:p>
            <a:pPr marL="0" indent="0">
              <a:buNone/>
            </a:pPr>
            <a:r>
              <a:rPr lang="fr-CA" dirty="0"/>
              <a:t>	Cette section affiche les anagrammes formées d’au moins 	une lettre de plus que le nombre de lettres entrées. </a:t>
            </a:r>
          </a:p>
          <a:p>
            <a:pPr marL="0" indent="0">
              <a:buNone/>
            </a:pPr>
            <a:endParaRPr lang="fr-CA" dirty="0"/>
          </a:p>
          <a:p>
            <a:pPr lvl="1"/>
            <a:r>
              <a:rPr lang="fr-CA" sz="2400" b="1" dirty="0"/>
              <a:t>Avec substitutions </a:t>
            </a:r>
            <a:endParaRPr lang="fr-CA" sz="2400" dirty="0"/>
          </a:p>
          <a:p>
            <a:pPr marL="0" indent="0">
              <a:buNone/>
            </a:pPr>
            <a:r>
              <a:rPr lang="fr-CA" dirty="0"/>
              <a:t>	Cette section affiche les anagrammes formées en 	remplaçant une des lettres entrées par une autre. </a:t>
            </a:r>
          </a:p>
          <a:p>
            <a:pPr marL="0" indent="0">
              <a:buNone/>
            </a:pPr>
            <a:endParaRPr lang="fr-CA" dirty="0"/>
          </a:p>
          <a:p>
            <a:pPr marL="0" indent="0">
              <a:buNone/>
            </a:pPr>
            <a:r>
              <a:rPr lang="fr-CA" dirty="0"/>
              <a:t>Un clic sur </a:t>
            </a:r>
            <a:r>
              <a:rPr lang="fr-CA" b="1" dirty="0"/>
              <a:t>Tous les résultats </a:t>
            </a:r>
            <a:r>
              <a:rPr lang="fr-CA" dirty="0"/>
              <a:t>ouvre le panneau de recherche par critères et affiche une liste plus complète des résultats.</a:t>
            </a:r>
          </a:p>
          <a:p>
            <a:endParaRPr lang="fr-CA" dirty="0"/>
          </a:p>
        </p:txBody>
      </p:sp>
      <p:sp>
        <p:nvSpPr>
          <p:cNvPr id="4" name="ZoneTexte 3"/>
          <p:cNvSpPr txBox="1"/>
          <p:nvPr>
            <p:custDataLst>
              <p:tags r:id="rId3"/>
            </p:custDataLst>
          </p:nvPr>
        </p:nvSpPr>
        <p:spPr>
          <a:xfrm>
            <a:off x="0" y="0"/>
            <a:ext cx="3810000" cy="1270000"/>
          </a:xfrm>
          <a:prstGeom prst="rect">
            <a:avLst/>
          </a:prstGeom>
          <a:noFill/>
        </p:spPr>
        <p:txBody>
          <a:bodyPr vert="horz" rtlCol="0">
            <a:spAutoFit/>
          </a:bodyPr>
          <a:lstStyle/>
          <a:p>
            <a:endParaRPr lang="fr-CA"/>
          </a:p>
        </p:txBody>
      </p:sp>
      <p:sp>
        <p:nvSpPr>
          <p:cNvPr id="5" name="ZoneTexte 4"/>
          <p:cNvSpPr txBox="1"/>
          <p:nvPr>
            <p:custDataLst>
              <p:tags r:id="rId4"/>
            </p:custDataLst>
          </p:nvPr>
        </p:nvSpPr>
        <p:spPr>
          <a:xfrm>
            <a:off x="0" y="0"/>
            <a:ext cx="3810000" cy="1270000"/>
          </a:xfrm>
          <a:prstGeom prst="rect">
            <a:avLst/>
          </a:prstGeom>
          <a:noFill/>
        </p:spPr>
        <p:txBody>
          <a:bodyPr vert="horz" rtlCol="0">
            <a:spAutoFit/>
          </a:bodyPr>
          <a:lstStyle/>
          <a:p>
            <a:endParaRPr lang="fr-CA"/>
          </a:p>
        </p:txBody>
      </p:sp>
      <p:pic>
        <p:nvPicPr>
          <p:cNvPr id="2" name="Audio 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4274647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3722">
        <p15:prstTrans prst="peelOff"/>
      </p:transition>
    </mc:Choice>
    <mc:Fallback xmlns="">
      <p:transition spd="slow" advTm="337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custDataLst>
              <p:tags r:id="rId1"/>
            </p:custDataLst>
          </p:nvPr>
        </p:nvPicPr>
        <p:blipFill rotWithShape="1">
          <a:blip r:embed="rId5"/>
          <a:srcRect l="541" t="1240" r="50000" b="23457"/>
          <a:stretch/>
        </p:blipFill>
        <p:spPr bwMode="auto">
          <a:xfrm>
            <a:off x="1197868" y="116632"/>
            <a:ext cx="9361040" cy="6624736"/>
          </a:xfrm>
          <a:prstGeom prst="rect">
            <a:avLst/>
          </a:prstGeom>
          <a:ln>
            <a:noFill/>
          </a:ln>
          <a:extLst>
            <a:ext uri="{53640926-AAD7-44D8-BBD7-CCE9431645EC}">
              <a14:shadowObscured xmlns:a14="http://schemas.microsoft.com/office/drawing/2010/main"/>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2608508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1149">
        <p15:prstTrans prst="peelOff"/>
      </p:transition>
    </mc:Choice>
    <mc:Fallback xmlns="">
      <p:transition spd="slow" advTm="211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custDataLst>
              <p:tags r:id="rId2"/>
            </p:custDataLst>
          </p:nvPr>
        </p:nvSpPr>
        <p:spPr>
          <a:xfrm>
            <a:off x="981844" y="2636912"/>
            <a:ext cx="7008574" cy="1296987"/>
          </a:xfrm>
        </p:spPr>
        <p:txBody>
          <a:bodyPr rtlCol="0">
            <a:normAutofit/>
          </a:bodyPr>
          <a:lstStyle/>
          <a:p>
            <a:pPr rtl="0"/>
            <a:r>
              <a:rPr lang="fr-FR" sz="8000" dirty="0"/>
              <a:t>Fin partie 1</a:t>
            </a:r>
          </a:p>
        </p:txBody>
      </p: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1997697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4390">
        <p15:prstTrans prst="peelOff"/>
      </p:transition>
    </mc:Choice>
    <mc:Fallback xmlns="">
      <p:transition spd="slow" advTm="143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p:cNvSpPr>
            <a:spLocks noGrp="1"/>
          </p:cNvSpPr>
          <p:nvPr>
            <p:ph type="title"/>
            <p:custDataLst>
              <p:tags r:id="rId2"/>
            </p:custDataLst>
          </p:nvPr>
        </p:nvSpPr>
        <p:spPr>
          <a:xfrm>
            <a:off x="1117309" y="76200"/>
            <a:ext cx="10157354" cy="976536"/>
          </a:xfrm>
        </p:spPr>
        <p:txBody>
          <a:bodyPr rtlCol="0"/>
          <a:lstStyle/>
          <a:p>
            <a:pPr rtl="0"/>
            <a:r>
              <a:rPr lang="fr-FR" b="1" cap="small" dirty="0"/>
              <a:t>introduction</a:t>
            </a:r>
            <a:r>
              <a:rPr lang="fr-FR" sz="4000" cap="all" baseline="30000" dirty="0"/>
              <a:t>1</a:t>
            </a:r>
          </a:p>
        </p:txBody>
      </p:sp>
      <p:sp>
        <p:nvSpPr>
          <p:cNvPr id="14" name="Espace réservé du contenu 13"/>
          <p:cNvSpPr>
            <a:spLocks noGrp="1"/>
          </p:cNvSpPr>
          <p:nvPr>
            <p:ph idx="1"/>
            <p:custDataLst>
              <p:tags r:id="rId3"/>
            </p:custDataLst>
          </p:nvPr>
        </p:nvSpPr>
        <p:spPr>
          <a:xfrm>
            <a:off x="1125860" y="1268760"/>
            <a:ext cx="10157354" cy="4751536"/>
          </a:xfrm>
        </p:spPr>
        <p:txBody>
          <a:bodyPr rtlCol="0"/>
          <a:lstStyle/>
          <a:p>
            <a:pPr marL="0" indent="0" algn="just">
              <a:buNone/>
            </a:pPr>
            <a:r>
              <a:rPr lang="fr-CA" sz="2800" dirty="0">
                <a:latin typeface="Arial" panose="020B0604020202020204" pitchFamily="34" charset="0"/>
                <a:cs typeface="Arial" panose="020B0604020202020204" pitchFamily="34" charset="0"/>
              </a:rPr>
              <a:t>Il y a dix dictionnaires dans Antidote 9. Vous trouverez toutes les explications les concernant aux pages 70 à 88 du guide </a:t>
            </a:r>
            <a:r>
              <a:rPr lang="fr-CA" sz="2800" i="1" dirty="0">
                <a:latin typeface="Arial" panose="020B0604020202020204" pitchFamily="34" charset="0"/>
                <a:cs typeface="Arial" panose="020B0604020202020204" pitchFamily="34" charset="0"/>
              </a:rPr>
              <a:t>Posologie</a:t>
            </a:r>
            <a:r>
              <a:rPr lang="fr-CA" sz="2800" dirty="0">
                <a:latin typeface="Arial" panose="020B0604020202020204" pitchFamily="34" charset="0"/>
                <a:cs typeface="Arial" panose="020B0604020202020204" pitchFamily="34" charset="0"/>
              </a:rPr>
              <a:t>.</a:t>
            </a:r>
          </a:p>
          <a:p>
            <a:pPr marL="0" indent="0" rtl="0">
              <a:buNone/>
            </a:pPr>
            <a:endParaRPr lang="fr-FR" dirty="0">
              <a:latin typeface="Arial" panose="020B0604020202020204" pitchFamily="34" charset="0"/>
              <a:cs typeface="Arial" panose="020B0604020202020204" pitchFamily="34" charset="0"/>
            </a:endParaRPr>
          </a:p>
        </p:txBody>
      </p:sp>
      <p:sp>
        <p:nvSpPr>
          <p:cNvPr id="2" name="Espace réservé du pied de page 1"/>
          <p:cNvSpPr>
            <a:spLocks noGrp="1"/>
          </p:cNvSpPr>
          <p:nvPr>
            <p:ph type="ftr" sz="quarter" idx="11"/>
            <p:custDataLst>
              <p:tags r:id="rId4"/>
            </p:custDataLst>
          </p:nvPr>
        </p:nvSpPr>
        <p:spPr>
          <a:xfrm>
            <a:off x="1053852" y="6381328"/>
            <a:ext cx="10657184" cy="412156"/>
          </a:xfrm>
        </p:spPr>
        <p:txBody>
          <a:bodyPr/>
          <a:lstStyle/>
          <a:p>
            <a:pPr algn="l" rtl="0"/>
            <a:r>
              <a:rPr lang="fr-CA" sz="900" noProof="0" dirty="0"/>
              <a:t>1) L’ information de </a:t>
            </a:r>
            <a:r>
              <a:rPr lang="fr-CA" sz="900" noProof="0"/>
              <a:t>ce document </a:t>
            </a:r>
            <a:r>
              <a:rPr lang="fr-CA" sz="900" dirty="0"/>
              <a:t>a</a:t>
            </a:r>
            <a:r>
              <a:rPr lang="fr-CA" sz="900" noProof="0" dirty="0"/>
              <a:t> été colligée dans </a:t>
            </a:r>
            <a:r>
              <a:rPr lang="fr-CA" sz="900" i="1" noProof="0" dirty="0"/>
              <a:t>Posologie. Guide d’utilisation d’Antidote </a:t>
            </a:r>
            <a:r>
              <a:rPr lang="fr-CA" sz="900" i="1" dirty="0"/>
              <a:t>9, p. 67 à 104 </a:t>
            </a:r>
            <a:r>
              <a:rPr lang="fr-CA" sz="900" noProof="0" dirty="0"/>
              <a:t>modifiées par Chantal LeBel, Cégep Limoilou, H-17.</a:t>
            </a:r>
            <a:endParaRPr lang="fr-FR" sz="900" noProof="0" dirty="0"/>
          </a:p>
        </p:txBody>
      </p:sp>
      <p:sp>
        <p:nvSpPr>
          <p:cNvPr id="5" name="Parchemin vertical 4"/>
          <p:cNvSpPr/>
          <p:nvPr>
            <p:custDataLst>
              <p:tags r:id="rId5"/>
            </p:custDataLst>
          </p:nvPr>
        </p:nvSpPr>
        <p:spPr>
          <a:xfrm>
            <a:off x="5158308" y="2492896"/>
            <a:ext cx="2472055" cy="3403600"/>
          </a:xfrm>
          <a:prstGeom prst="verticalScroll">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fr-CA" sz="1100" dirty="0">
              <a:effectLst/>
              <a:ea typeface="Calibri" panose="020F0502020204030204" pitchFamily="34" charset="0"/>
              <a:cs typeface="Times New Roman" panose="02020603050405020304" pitchFamily="18" charset="0"/>
            </a:endParaRPr>
          </a:p>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Définitions</a:t>
            </a:r>
            <a:endParaRPr lang="fr-CA" sz="1100" dirty="0">
              <a:effectLst/>
              <a:ea typeface="Calibri" panose="020F0502020204030204" pitchFamily="34" charset="0"/>
              <a:cs typeface="Times New Roman" panose="02020603050405020304" pitchFamily="18" charset="0"/>
            </a:endParaRPr>
          </a:p>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Synonymes</a:t>
            </a:r>
            <a:endParaRPr lang="fr-CA" sz="1100" dirty="0">
              <a:effectLst/>
              <a:ea typeface="Calibri" panose="020F0502020204030204" pitchFamily="34" charset="0"/>
              <a:cs typeface="Times New Roman" panose="02020603050405020304" pitchFamily="18" charset="0"/>
            </a:endParaRPr>
          </a:p>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Antonymes</a:t>
            </a:r>
            <a:endParaRPr lang="fr-CA" sz="1100" dirty="0">
              <a:effectLst/>
              <a:ea typeface="Calibri" panose="020F0502020204030204" pitchFamily="34" charset="0"/>
              <a:cs typeface="Times New Roman" panose="02020603050405020304" pitchFamily="18" charset="0"/>
            </a:endParaRPr>
          </a:p>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Cooccurrences</a:t>
            </a:r>
            <a:endParaRPr lang="fr-CA" sz="1100" dirty="0">
              <a:effectLst/>
              <a:ea typeface="Calibri" panose="020F0502020204030204" pitchFamily="34" charset="0"/>
              <a:cs typeface="Times New Roman" panose="02020603050405020304" pitchFamily="18" charset="0"/>
            </a:endParaRPr>
          </a:p>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Champ lexical</a:t>
            </a:r>
            <a:endParaRPr lang="fr-CA" sz="1100" dirty="0">
              <a:effectLst/>
              <a:ea typeface="Calibri" panose="020F0502020204030204" pitchFamily="34" charset="0"/>
              <a:cs typeface="Times New Roman" panose="02020603050405020304" pitchFamily="18" charset="0"/>
            </a:endParaRPr>
          </a:p>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Conjugaison</a:t>
            </a:r>
            <a:endParaRPr lang="fr-CA" sz="1100" dirty="0">
              <a:effectLst/>
              <a:ea typeface="Calibri" panose="020F0502020204030204" pitchFamily="34" charset="0"/>
              <a:cs typeface="Times New Roman" panose="02020603050405020304" pitchFamily="18" charset="0"/>
            </a:endParaRPr>
          </a:p>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Famille</a:t>
            </a:r>
            <a:endParaRPr lang="fr-CA" sz="1100" dirty="0">
              <a:effectLst/>
              <a:ea typeface="Calibri" panose="020F0502020204030204" pitchFamily="34" charset="0"/>
              <a:cs typeface="Times New Roman" panose="02020603050405020304" pitchFamily="18" charset="0"/>
            </a:endParaRPr>
          </a:p>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Citations</a:t>
            </a:r>
            <a:endParaRPr lang="fr-CA" sz="1100" dirty="0">
              <a:effectLst/>
              <a:ea typeface="Calibri" panose="020F0502020204030204" pitchFamily="34" charset="0"/>
              <a:cs typeface="Times New Roman" panose="02020603050405020304" pitchFamily="18" charset="0"/>
            </a:endParaRPr>
          </a:p>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Historique</a:t>
            </a:r>
            <a:endParaRPr lang="fr-CA" sz="1100" dirty="0">
              <a:effectLst/>
              <a:ea typeface="Calibri" panose="020F0502020204030204" pitchFamily="34" charset="0"/>
              <a:cs typeface="Times New Roman" panose="02020603050405020304" pitchFamily="18" charset="0"/>
            </a:endParaRPr>
          </a:p>
          <a:p>
            <a:pPr algn="ctr">
              <a:lnSpc>
                <a:spcPct val="120000"/>
              </a:lnSpc>
              <a:spcAft>
                <a:spcPts val="0"/>
              </a:spcAft>
            </a:pPr>
            <a:r>
              <a:rPr lang="fr-CA" sz="1400" i="1" dirty="0">
                <a:solidFill>
                  <a:srgbClr val="D2DFEE"/>
                </a:solidFill>
                <a:effectLst/>
                <a:latin typeface="Cambria" panose="02040503050406030204" pitchFamily="18" charset="0"/>
                <a:ea typeface="Times New Roman" panose="02020603050405020304" pitchFamily="18" charset="0"/>
                <a:cs typeface="Times New Roman" panose="02020603050405020304" pitchFamily="18" charset="0"/>
              </a:rPr>
              <a:t>Visuel nano</a:t>
            </a:r>
            <a:endParaRPr lang="fr-CA" sz="1100" dirty="0">
              <a:effectLst/>
              <a:ea typeface="Calibri" panose="020F0502020204030204" pitchFamily="34" charset="0"/>
              <a:cs typeface="Times New Roman" panose="02020603050405020304" pitchFamily="18" charset="0"/>
            </a:endParaRPr>
          </a:p>
          <a:p>
            <a:pPr algn="ctr">
              <a:lnSpc>
                <a:spcPct val="115000"/>
              </a:lnSpc>
              <a:spcAft>
                <a:spcPts val="1000"/>
              </a:spcAft>
            </a:pPr>
            <a:r>
              <a:rPr lang="fr-CA" sz="1100" dirty="0">
                <a:effectLst/>
                <a:ea typeface="Calibri" panose="020F0502020204030204" pitchFamily="34" charset="0"/>
                <a:cs typeface="Times New Roman" panose="02020603050405020304" pitchFamily="18" charset="0"/>
              </a:rPr>
              <a:t> </a:t>
            </a:r>
          </a:p>
        </p:txBody>
      </p:sp>
      <p:pic>
        <p:nvPicPr>
          <p:cNvPr id="4" name="Audio 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331199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7254">
        <p15:prstTrans prst="peelOff"/>
      </p:transition>
    </mc:Choice>
    <mc:Fallback xmlns="">
      <p:transition spd="slow" advTm="372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14" grpId="0" build="p"/>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contenu 13"/>
          <p:cNvSpPr>
            <a:spLocks noGrp="1"/>
          </p:cNvSpPr>
          <p:nvPr>
            <p:ph idx="1"/>
            <p:custDataLst>
              <p:tags r:id="rId2"/>
            </p:custDataLst>
          </p:nvPr>
        </p:nvSpPr>
        <p:spPr>
          <a:xfrm>
            <a:off x="909836" y="1052736"/>
            <a:ext cx="10157354" cy="4470400"/>
          </a:xfrm>
        </p:spPr>
        <p:txBody>
          <a:bodyPr rtlCol="0">
            <a:normAutofit/>
          </a:bodyPr>
          <a:lstStyle/>
          <a:p>
            <a:pPr marL="0" indent="0" algn="just">
              <a:buNone/>
            </a:pPr>
            <a:r>
              <a:rPr lang="fr-CA" dirty="0">
                <a:latin typeface="Arial" panose="020B0604020202020204" pitchFamily="34" charset="0"/>
                <a:cs typeface="Arial" panose="020B0604020202020204" pitchFamily="34" charset="0"/>
              </a:rPr>
              <a:t>Vous pouvez consulter les dictionnaires d’Antidote à tout moment pendant la rédaction ou la correction de votre texte. </a:t>
            </a:r>
          </a:p>
          <a:p>
            <a:pPr marL="0" indent="0" algn="just">
              <a:buNone/>
            </a:pPr>
            <a:r>
              <a:rPr lang="fr-CA" dirty="0">
                <a:latin typeface="Arial" panose="020B0604020202020204" pitchFamily="34" charset="0"/>
                <a:cs typeface="Arial" panose="020B0604020202020204" pitchFamily="34" charset="0"/>
              </a:rPr>
              <a:t>La fenêtre des dictionnaires s’ouvre alors automatiquement au mot sélectionné et vous présente, comme dans l’illustration de la diapositive suivante, le nombre de résultats pour chacun des dictionnaires de la liste. </a:t>
            </a:r>
          </a:p>
          <a:p>
            <a:pPr marL="0" indent="0" algn="just">
              <a:buNone/>
            </a:pPr>
            <a:r>
              <a:rPr lang="fr-CA" dirty="0">
                <a:latin typeface="Arial" panose="020B0604020202020204" pitchFamily="34" charset="0"/>
                <a:cs typeface="Arial" panose="020B0604020202020204" pitchFamily="34" charset="0"/>
              </a:rPr>
              <a:t>Aussi, Antidote vous propose, en cours de frappe, des mots graphiquement ou phonétiquement identiques ou apparentés à celui que vous cherchez.</a:t>
            </a:r>
          </a:p>
          <a:p>
            <a:pPr marL="0" indent="0" rtl="0">
              <a:buNone/>
            </a:pPr>
            <a:endParaRPr lang="fr-FR" dirty="0"/>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711182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241">
        <p15:prstTrans prst="peelOff"/>
      </p:transition>
    </mc:Choice>
    <mc:Fallback xmlns="">
      <p:transition spd="slow" advTm="352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 calcmode="lin" valueType="num">
                                      <p:cBhvr additive="base">
                                        <p:cTn id="1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 calcmode="lin" valueType="num">
                                      <p:cBhvr additive="base">
                                        <p:cTn id="2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custDataLst>
              <p:tags r:id="rId2"/>
            </p:custDataLst>
          </p:nvPr>
        </p:nvPicPr>
        <p:blipFill rotWithShape="1">
          <a:blip r:embed="rId21"/>
          <a:srcRect t="3498" r="463" b="4265"/>
          <a:stretch/>
        </p:blipFill>
        <p:spPr bwMode="auto">
          <a:xfrm>
            <a:off x="1053852" y="980728"/>
            <a:ext cx="10153128" cy="5472608"/>
          </a:xfrm>
          <a:prstGeom prst="rect">
            <a:avLst/>
          </a:prstGeom>
          <a:ln>
            <a:noFill/>
          </a:ln>
          <a:extLst>
            <a:ext uri="{53640926-AAD7-44D8-BBD7-CCE9431645EC}">
              <a14:shadowObscured xmlns:a14="http://schemas.microsoft.com/office/drawing/2010/main"/>
            </a:ext>
          </a:extLst>
        </p:spPr>
      </p:pic>
      <p:sp>
        <p:nvSpPr>
          <p:cNvPr id="4" name="ZoneTexte 3"/>
          <p:cNvSpPr txBox="1"/>
          <p:nvPr>
            <p:custDataLst>
              <p:tags r:id="rId3"/>
            </p:custDataLst>
          </p:nvPr>
        </p:nvSpPr>
        <p:spPr>
          <a:xfrm>
            <a:off x="765820" y="476672"/>
            <a:ext cx="2367956" cy="400110"/>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Lorsque le mot est en surbrillance, </a:t>
            </a:r>
          </a:p>
          <a:p>
            <a:r>
              <a:rPr lang="fr-CA" sz="1000" b="1" dirty="0">
                <a:latin typeface="Arial" panose="020B0604020202020204" pitchFamily="34" charset="0"/>
                <a:cs typeface="Arial" panose="020B0604020202020204" pitchFamily="34" charset="0"/>
              </a:rPr>
              <a:t>apparait alors le menu de recherche</a:t>
            </a:r>
          </a:p>
        </p:txBody>
      </p:sp>
      <p:sp>
        <p:nvSpPr>
          <p:cNvPr id="5" name="Ellipse 4"/>
          <p:cNvSpPr/>
          <p:nvPr>
            <p:custDataLst>
              <p:tags r:id="rId4"/>
            </p:custDataLst>
          </p:nvPr>
        </p:nvSpPr>
        <p:spPr>
          <a:xfrm>
            <a:off x="1773932" y="1052736"/>
            <a:ext cx="432048"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7" name="Connecteur droit avec flèche 6"/>
          <p:cNvCxnSpPr/>
          <p:nvPr>
            <p:custDataLst>
              <p:tags r:id="rId5"/>
            </p:custDataLst>
          </p:nvPr>
        </p:nvCxnSpPr>
        <p:spPr>
          <a:xfrm>
            <a:off x="1845940" y="836712"/>
            <a:ext cx="144016" cy="21602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p:cNvSpPr txBox="1"/>
          <p:nvPr>
            <p:custDataLst>
              <p:tags r:id="rId6"/>
            </p:custDataLst>
          </p:nvPr>
        </p:nvSpPr>
        <p:spPr>
          <a:xfrm>
            <a:off x="3070076" y="260648"/>
            <a:ext cx="816249" cy="246221"/>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La vedette</a:t>
            </a:r>
          </a:p>
        </p:txBody>
      </p:sp>
      <p:cxnSp>
        <p:nvCxnSpPr>
          <p:cNvPr id="11" name="Connecteur droit avec flèche 10"/>
          <p:cNvCxnSpPr/>
          <p:nvPr>
            <p:custDataLst>
              <p:tags r:id="rId7"/>
            </p:custDataLst>
          </p:nvPr>
        </p:nvCxnSpPr>
        <p:spPr>
          <a:xfrm flipH="1">
            <a:off x="2494012" y="476672"/>
            <a:ext cx="1080120" cy="68988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Ellipse 13"/>
          <p:cNvSpPr/>
          <p:nvPr>
            <p:custDataLst>
              <p:tags r:id="rId8"/>
            </p:custDataLst>
          </p:nvPr>
        </p:nvSpPr>
        <p:spPr>
          <a:xfrm>
            <a:off x="2854052" y="1052736"/>
            <a:ext cx="216024" cy="216024"/>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0070C0"/>
              </a:solidFill>
            </a:endParaRPr>
          </a:p>
        </p:txBody>
      </p:sp>
      <p:sp>
        <p:nvSpPr>
          <p:cNvPr id="16" name="Ellipse 15"/>
          <p:cNvSpPr/>
          <p:nvPr>
            <p:custDataLst>
              <p:tags r:id="rId9"/>
            </p:custDataLst>
          </p:nvPr>
        </p:nvSpPr>
        <p:spPr>
          <a:xfrm>
            <a:off x="3070076" y="1052736"/>
            <a:ext cx="288032"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ZoneTexte 16"/>
          <p:cNvSpPr txBox="1"/>
          <p:nvPr>
            <p:custDataLst>
              <p:tags r:id="rId10"/>
            </p:custDataLst>
          </p:nvPr>
        </p:nvSpPr>
        <p:spPr>
          <a:xfrm>
            <a:off x="4078188" y="332656"/>
            <a:ext cx="1523174" cy="400110"/>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L’accès à la </a:t>
            </a:r>
          </a:p>
          <a:p>
            <a:r>
              <a:rPr lang="fr-CA" sz="1000" b="1" dirty="0">
                <a:latin typeface="Arial" panose="020B0604020202020204" pitchFamily="34" charset="0"/>
                <a:cs typeface="Arial" panose="020B0604020202020204" pitchFamily="34" charset="0"/>
              </a:rPr>
              <a:t>recherche par critères</a:t>
            </a:r>
          </a:p>
        </p:txBody>
      </p:sp>
      <p:cxnSp>
        <p:nvCxnSpPr>
          <p:cNvPr id="19" name="Connecteur droit avec flèche 18"/>
          <p:cNvCxnSpPr/>
          <p:nvPr>
            <p:custDataLst>
              <p:tags r:id="rId11"/>
            </p:custDataLst>
          </p:nvPr>
        </p:nvCxnSpPr>
        <p:spPr>
          <a:xfrm flipH="1">
            <a:off x="2998068" y="692696"/>
            <a:ext cx="1152128" cy="39197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en angle 23"/>
          <p:cNvCxnSpPr>
            <a:endCxn id="27" idx="3"/>
          </p:cNvCxnSpPr>
          <p:nvPr>
            <p:custDataLst>
              <p:tags r:id="rId12"/>
            </p:custDataLst>
          </p:nvPr>
        </p:nvCxnSpPr>
        <p:spPr>
          <a:xfrm flipV="1">
            <a:off x="3358108" y="527775"/>
            <a:ext cx="3812876" cy="596969"/>
          </a:xfrm>
          <a:prstGeom prst="bentConnector3">
            <a:avLst>
              <a:gd name="adj1" fmla="val 105995"/>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ZoneTexte 26"/>
          <p:cNvSpPr txBox="1"/>
          <p:nvPr>
            <p:custDataLst>
              <p:tags r:id="rId13"/>
            </p:custDataLst>
          </p:nvPr>
        </p:nvSpPr>
        <p:spPr>
          <a:xfrm>
            <a:off x="5734372" y="404664"/>
            <a:ext cx="1436612" cy="246221"/>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Le bouton Découvrir</a:t>
            </a:r>
          </a:p>
        </p:txBody>
      </p:sp>
      <p:sp>
        <p:nvSpPr>
          <p:cNvPr id="31" name="ZoneTexte 30"/>
          <p:cNvSpPr txBox="1"/>
          <p:nvPr>
            <p:custDataLst>
              <p:tags r:id="rId14"/>
            </p:custDataLst>
          </p:nvPr>
        </p:nvSpPr>
        <p:spPr>
          <a:xfrm>
            <a:off x="8110636" y="548680"/>
            <a:ext cx="3935693" cy="246221"/>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Le bouton Remplacer         Le zoom       Le lien vers les guides</a:t>
            </a:r>
          </a:p>
        </p:txBody>
      </p:sp>
      <p:cxnSp>
        <p:nvCxnSpPr>
          <p:cNvPr id="33" name="Connecteur droit avec flèche 32"/>
          <p:cNvCxnSpPr/>
          <p:nvPr>
            <p:custDataLst>
              <p:tags r:id="rId15"/>
            </p:custDataLst>
          </p:nvPr>
        </p:nvCxnSpPr>
        <p:spPr>
          <a:xfrm>
            <a:off x="9262764" y="764704"/>
            <a:ext cx="792088" cy="36004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custDataLst>
              <p:tags r:id="rId16"/>
            </p:custDataLst>
          </p:nvPr>
        </p:nvCxnSpPr>
        <p:spPr>
          <a:xfrm>
            <a:off x="10126860" y="764704"/>
            <a:ext cx="648072" cy="36004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custDataLst>
              <p:tags r:id="rId17"/>
            </p:custDataLst>
          </p:nvPr>
        </p:nvCxnSpPr>
        <p:spPr>
          <a:xfrm flipH="1">
            <a:off x="11062964" y="764704"/>
            <a:ext cx="432048" cy="28803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7518" y="5755831"/>
            <a:ext cx="2038300" cy="400110"/>
          </a:xfrm>
          <a:prstGeom prst="rect">
            <a:avLst/>
          </a:prstGeom>
        </p:spPr>
        <p:txBody>
          <a:bodyPr wrap="square">
            <a:spAutoFit/>
          </a:bodyPr>
          <a:lstStyle/>
          <a:p>
            <a:r>
              <a:rPr lang="fr-CA" sz="1000" b="1" dirty="0">
                <a:latin typeface="Arial" panose="020B0604020202020204" pitchFamily="34" charset="0"/>
                <a:cs typeface="Arial" panose="020B0604020202020204" pitchFamily="34" charset="0"/>
              </a:rPr>
              <a:t>Le nombre de résultats </a:t>
            </a:r>
          </a:p>
          <a:p>
            <a:r>
              <a:rPr lang="fr-CA" sz="1000" b="1" dirty="0">
                <a:latin typeface="Arial" panose="020B0604020202020204" pitchFamily="34" charset="0"/>
                <a:cs typeface="Arial" panose="020B0604020202020204" pitchFamily="34" charset="0"/>
              </a:rPr>
              <a:t>pour chacun des dictionnaires</a:t>
            </a:r>
          </a:p>
        </p:txBody>
      </p:sp>
      <p:sp>
        <p:nvSpPr>
          <p:cNvPr id="8" name="Ellipse 7"/>
          <p:cNvSpPr/>
          <p:nvPr/>
        </p:nvSpPr>
        <p:spPr>
          <a:xfrm>
            <a:off x="1989956" y="4365104"/>
            <a:ext cx="288032" cy="216024"/>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2" name="Connecteur droit avec flèche 11"/>
          <p:cNvCxnSpPr/>
          <p:nvPr/>
        </p:nvCxnSpPr>
        <p:spPr>
          <a:xfrm flipV="1">
            <a:off x="1773932" y="4653136"/>
            <a:ext cx="360040" cy="122413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p:cNvPr>
          <p:cNvPicPr>
            <a:picLocks noChangeAspect="1"/>
          </p:cNvPicPr>
          <p:nvPr>
            <a:audioFile r:link="rId19"/>
            <p:extLst>
              <p:ext uri="{DAA4B4D4-6D71-4841-9C94-3DE7FCFB9230}">
                <p14:media xmlns:p14="http://schemas.microsoft.com/office/powerpoint/2010/main" r:embed="rId18"/>
              </p:ext>
            </p:extLst>
          </p:nvPr>
        </p:nvPicPr>
        <p:blipFill>
          <a:blip r:embed="rId22"/>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548305937"/>
      </p:ext>
    </p:extLst>
  </p:cSld>
  <p:clrMapOvr>
    <a:masterClrMapping/>
  </p:clrMapOvr>
  <mc:AlternateContent xmlns:mc="http://schemas.openxmlformats.org/markup-compatibility/2006" xmlns:p14="http://schemas.microsoft.com/office/powerpoint/2010/main">
    <mc:Choice Requires="p14">
      <p:transition spd="med" p14:dur="700" advTm="39785">
        <p:fade/>
      </p:transition>
    </mc:Choice>
    <mc:Fallback xmlns="">
      <p:transition spd="med" advTm="397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1000"/>
                                        <p:tgtEl>
                                          <p:spTgt spid="2"/>
                                        </p:tgtEl>
                                      </p:cBhvr>
                                    </p:animEffect>
                                    <p:anim calcmode="lin" valueType="num">
                                      <p:cBhvr>
                                        <p:cTn id="66" dur="1000" fill="hold"/>
                                        <p:tgtEl>
                                          <p:spTgt spid="2"/>
                                        </p:tgtEl>
                                        <p:attrNameLst>
                                          <p:attrName>ppt_x</p:attrName>
                                        </p:attrNameLst>
                                      </p:cBhvr>
                                      <p:tavLst>
                                        <p:tav tm="0">
                                          <p:val>
                                            <p:strVal val="#ppt_x"/>
                                          </p:val>
                                        </p:tav>
                                        <p:tav tm="100000">
                                          <p:val>
                                            <p:strVal val="#ppt_x"/>
                                          </p:val>
                                        </p:tav>
                                      </p:tavLst>
                                    </p:anim>
                                    <p:anim calcmode="lin" valueType="num">
                                      <p:cBhvr>
                                        <p:cTn id="6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additive="base">
                                        <p:cTn id="72" dur="500" fill="hold"/>
                                        <p:tgtEl>
                                          <p:spTgt spid="12"/>
                                        </p:tgtEl>
                                        <p:attrNameLst>
                                          <p:attrName>ppt_x</p:attrName>
                                        </p:attrNameLst>
                                      </p:cBhvr>
                                      <p:tavLst>
                                        <p:tav tm="0">
                                          <p:val>
                                            <p:strVal val="#ppt_x"/>
                                          </p:val>
                                        </p:tav>
                                        <p:tav tm="100000">
                                          <p:val>
                                            <p:strVal val="#ppt_x"/>
                                          </p:val>
                                        </p:tav>
                                      </p:tavLst>
                                    </p:anim>
                                    <p:anim calcmode="lin" valueType="num">
                                      <p:cBhvr additive="base">
                                        <p:cTn id="7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 calcmode="lin" valueType="num">
                                      <p:cBhvr additive="base">
                                        <p:cTn id="78" dur="500" fill="hold"/>
                                        <p:tgtEl>
                                          <p:spTgt spid="8"/>
                                        </p:tgtEl>
                                        <p:attrNameLst>
                                          <p:attrName>ppt_x</p:attrName>
                                        </p:attrNameLst>
                                      </p:cBhvr>
                                      <p:tavLst>
                                        <p:tav tm="0">
                                          <p:val>
                                            <p:strVal val="#ppt_x"/>
                                          </p:val>
                                        </p:tav>
                                        <p:tav tm="100000">
                                          <p:val>
                                            <p:strVal val="#ppt_x"/>
                                          </p:val>
                                        </p:tav>
                                      </p:tavLst>
                                    </p:anim>
                                    <p:anim calcmode="lin" valueType="num">
                                      <p:cBhvr additive="base">
                                        <p:cTn id="7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0" fill="hold" display="0">
                  <p:stCondLst>
                    <p:cond delay="indefinite"/>
                  </p:stCondLst>
                  <p:endCondLst>
                    <p:cond evt="onStopAudio" delay="0">
                      <p:tgtEl>
                        <p:sldTgt/>
                      </p:tgtEl>
                    </p:cond>
                  </p:endCondLst>
                </p:cTn>
                <p:tgtEl>
                  <p:spTgt spid="13"/>
                </p:tgtEl>
              </p:cMediaNode>
            </p:audio>
          </p:childTnLst>
        </p:cTn>
      </p:par>
    </p:tnLst>
    <p:bldLst>
      <p:bldP spid="4" grpId="0"/>
      <p:bldP spid="5" grpId="0" animBg="1"/>
      <p:bldP spid="9" grpId="0"/>
      <p:bldP spid="14" grpId="0" animBg="1"/>
      <p:bldP spid="16" grpId="0" animBg="1"/>
      <p:bldP spid="17" grpId="0"/>
      <p:bldP spid="27" grpId="0"/>
      <p:bldP spid="31" grpId="0"/>
      <p:bldP spid="2"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custDataLst>
              <p:tags r:id="rId2"/>
            </p:custDataLst>
          </p:nvPr>
        </p:nvPicPr>
        <p:blipFill rotWithShape="1">
          <a:blip r:embed="rId19"/>
          <a:srcRect t="2742" r="463" b="4265"/>
          <a:stretch/>
        </p:blipFill>
        <p:spPr bwMode="auto">
          <a:xfrm>
            <a:off x="2133972" y="500332"/>
            <a:ext cx="9937104" cy="5953004"/>
          </a:xfrm>
          <a:prstGeom prst="rect">
            <a:avLst/>
          </a:prstGeom>
          <a:ln>
            <a:noFill/>
          </a:ln>
          <a:extLst>
            <a:ext uri="{53640926-AAD7-44D8-BBD7-CCE9431645EC}">
              <a14:shadowObscured xmlns:a14="http://schemas.microsoft.com/office/drawing/2010/main"/>
            </a:ext>
          </a:extLst>
        </p:spPr>
      </p:pic>
      <p:sp>
        <p:nvSpPr>
          <p:cNvPr id="39" name="ZoneTexte 38"/>
          <p:cNvSpPr txBox="1"/>
          <p:nvPr>
            <p:custDataLst>
              <p:tags r:id="rId3"/>
            </p:custDataLst>
          </p:nvPr>
        </p:nvSpPr>
        <p:spPr>
          <a:xfrm>
            <a:off x="189756" y="476672"/>
            <a:ext cx="1646605" cy="246221"/>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Les flèches d’historique</a:t>
            </a:r>
          </a:p>
        </p:txBody>
      </p:sp>
      <p:cxnSp>
        <p:nvCxnSpPr>
          <p:cNvPr id="40" name="Connecteur droit avec flèche 39"/>
          <p:cNvCxnSpPr>
            <a:stCxn id="39" idx="3"/>
          </p:cNvCxnSpPr>
          <p:nvPr>
            <p:custDataLst>
              <p:tags r:id="rId4"/>
            </p:custDataLst>
          </p:nvPr>
        </p:nvCxnSpPr>
        <p:spPr>
          <a:xfrm>
            <a:off x="1836361" y="599783"/>
            <a:ext cx="369619" cy="9291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3" name="ZoneTexte 42"/>
          <p:cNvSpPr txBox="1"/>
          <p:nvPr>
            <p:custDataLst>
              <p:tags r:id="rId5"/>
            </p:custDataLst>
          </p:nvPr>
        </p:nvSpPr>
        <p:spPr>
          <a:xfrm>
            <a:off x="621804" y="1268760"/>
            <a:ext cx="857927" cy="246221"/>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Les favoris</a:t>
            </a:r>
          </a:p>
        </p:txBody>
      </p:sp>
      <p:cxnSp>
        <p:nvCxnSpPr>
          <p:cNvPr id="45" name="Connecteur droit avec flèche 44"/>
          <p:cNvCxnSpPr>
            <a:stCxn id="43" idx="3"/>
          </p:cNvCxnSpPr>
          <p:nvPr>
            <p:custDataLst>
              <p:tags r:id="rId6"/>
            </p:custDataLst>
          </p:nvPr>
        </p:nvCxnSpPr>
        <p:spPr>
          <a:xfrm flipV="1">
            <a:off x="1479731" y="764704"/>
            <a:ext cx="1158297" cy="62716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custDataLst>
              <p:tags r:id="rId7"/>
            </p:custDataLst>
          </p:nvPr>
        </p:nvSpPr>
        <p:spPr>
          <a:xfrm>
            <a:off x="2566020" y="620688"/>
            <a:ext cx="144016" cy="21602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 name="ZoneTexte 53"/>
          <p:cNvSpPr txBox="1"/>
          <p:nvPr>
            <p:custDataLst>
              <p:tags r:id="rId8"/>
            </p:custDataLst>
          </p:nvPr>
        </p:nvSpPr>
        <p:spPr>
          <a:xfrm>
            <a:off x="117748" y="1916832"/>
            <a:ext cx="1824538" cy="246221"/>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La barre des homographes</a:t>
            </a:r>
          </a:p>
        </p:txBody>
      </p:sp>
      <p:sp>
        <p:nvSpPr>
          <p:cNvPr id="55" name="ZoneTexte 54"/>
          <p:cNvSpPr txBox="1"/>
          <p:nvPr>
            <p:custDataLst>
              <p:tags r:id="rId9"/>
            </p:custDataLst>
          </p:nvPr>
        </p:nvSpPr>
        <p:spPr>
          <a:xfrm>
            <a:off x="261764" y="4221088"/>
            <a:ext cx="1478290" cy="400110"/>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L’aperçu du contenu </a:t>
            </a:r>
          </a:p>
          <a:p>
            <a:r>
              <a:rPr lang="fr-CA" sz="1000" b="1" dirty="0">
                <a:latin typeface="Arial" panose="020B0604020202020204" pitchFamily="34" charset="0"/>
                <a:cs typeface="Arial" panose="020B0604020202020204" pitchFamily="34" charset="0"/>
              </a:rPr>
              <a:t>des dictionnaires</a:t>
            </a:r>
          </a:p>
        </p:txBody>
      </p:sp>
      <p:sp>
        <p:nvSpPr>
          <p:cNvPr id="56" name="ZoneTexte 55"/>
          <p:cNvSpPr txBox="1"/>
          <p:nvPr>
            <p:custDataLst>
              <p:tags r:id="rId10"/>
            </p:custDataLst>
          </p:nvPr>
        </p:nvSpPr>
        <p:spPr>
          <a:xfrm>
            <a:off x="189756" y="2832030"/>
            <a:ext cx="1709122" cy="246221"/>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La liste des dictionnaires</a:t>
            </a:r>
          </a:p>
        </p:txBody>
      </p:sp>
      <p:sp>
        <p:nvSpPr>
          <p:cNvPr id="58" name="ZoneTexte 57"/>
          <p:cNvSpPr txBox="1"/>
          <p:nvPr>
            <p:custDataLst>
              <p:tags r:id="rId11"/>
            </p:custDataLst>
          </p:nvPr>
        </p:nvSpPr>
        <p:spPr>
          <a:xfrm>
            <a:off x="477788" y="5589240"/>
            <a:ext cx="1462260" cy="246221"/>
          </a:xfrm>
          <a:prstGeom prst="rect">
            <a:avLst/>
          </a:prstGeom>
          <a:noFill/>
        </p:spPr>
        <p:txBody>
          <a:bodyPr wrap="none" rtlCol="0">
            <a:spAutoFit/>
          </a:bodyPr>
          <a:lstStyle/>
          <a:p>
            <a:r>
              <a:rPr lang="fr-CA" sz="1000" b="1" dirty="0">
                <a:latin typeface="Arial" panose="020B0604020202020204" pitchFamily="34" charset="0"/>
                <a:cs typeface="Arial" panose="020B0604020202020204" pitchFamily="34" charset="0"/>
              </a:rPr>
              <a:t>Le panneau principal</a:t>
            </a:r>
          </a:p>
        </p:txBody>
      </p:sp>
      <p:cxnSp>
        <p:nvCxnSpPr>
          <p:cNvPr id="63" name="Connecteur droit avec flèche 62"/>
          <p:cNvCxnSpPr/>
          <p:nvPr>
            <p:custDataLst>
              <p:tags r:id="rId12"/>
            </p:custDataLst>
          </p:nvPr>
        </p:nvCxnSpPr>
        <p:spPr>
          <a:xfrm flipV="1">
            <a:off x="1773932" y="1052736"/>
            <a:ext cx="1620180" cy="93610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custDataLst>
              <p:tags r:id="rId13"/>
            </p:custDataLst>
          </p:nvPr>
        </p:nvCxnSpPr>
        <p:spPr>
          <a:xfrm>
            <a:off x="1485900" y="4437112"/>
            <a:ext cx="792088" cy="13849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8" name="Accolade ouvrante 67"/>
          <p:cNvSpPr/>
          <p:nvPr>
            <p:custDataLst>
              <p:tags r:id="rId14"/>
            </p:custDataLst>
          </p:nvPr>
        </p:nvSpPr>
        <p:spPr>
          <a:xfrm>
            <a:off x="1845940" y="1268760"/>
            <a:ext cx="188315" cy="3528392"/>
          </a:xfrm>
          <a:prstGeom prst="leftBrace">
            <a:avLst>
              <a:gd name="adj1" fmla="val 8333"/>
              <a:gd name="adj2" fmla="val 48852"/>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70" name="Connecteur droit avec flèche 69"/>
          <p:cNvCxnSpPr/>
          <p:nvPr>
            <p:custDataLst>
              <p:tags r:id="rId15"/>
            </p:custDataLst>
          </p:nvPr>
        </p:nvCxnSpPr>
        <p:spPr>
          <a:xfrm flipV="1">
            <a:off x="1917948" y="5517232"/>
            <a:ext cx="2736304" cy="21602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17"/>
            <p:extLst>
              <p:ext uri="{DAA4B4D4-6D71-4841-9C94-3DE7FCFB9230}">
                <p14:media xmlns:p14="http://schemas.microsoft.com/office/powerpoint/2010/main" r:embed="rId16"/>
              </p:ext>
            </p:extLst>
          </p:nvPr>
        </p:nvPicPr>
        <p:blipFill>
          <a:blip r:embed="rId20"/>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167050915"/>
      </p:ext>
    </p:extLst>
  </p:cSld>
  <p:clrMapOvr>
    <a:masterClrMapping/>
  </p:clrMapOvr>
  <mc:AlternateContent xmlns:mc="http://schemas.openxmlformats.org/markup-compatibility/2006" xmlns:p14="http://schemas.microsoft.com/office/powerpoint/2010/main">
    <mc:Choice Requires="p14">
      <p:transition spd="med" p14:dur="700" advTm="24462">
        <p:fade/>
      </p:transition>
    </mc:Choice>
    <mc:Fallback xmlns="">
      <p:transition spd="med" advTm="244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5"/>
                </p:tgtEl>
              </p:cMediaNode>
            </p:audio>
          </p:childTnLst>
        </p:cTn>
      </p:par>
    </p:tnLst>
    <p:bldLst>
      <p:bldP spid="39" grpId="0"/>
      <p:bldP spid="43" grpId="0"/>
      <p:bldP spid="53" grpId="0" animBg="1"/>
      <p:bldP spid="54" grpId="0"/>
      <p:bldP spid="55" grpId="0"/>
      <p:bldP spid="56" grpId="0"/>
      <p:bldP spid="58" grpId="0"/>
      <p:bldP spid="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custDataLst>
              <p:tags r:id="rId1"/>
            </p:custDataLst>
          </p:nvPr>
        </p:nvPicPr>
        <p:blipFill rotWithShape="1">
          <a:blip r:embed="rId5"/>
          <a:srcRect l="26945" t="22469" r="26110" b="8148"/>
          <a:stretch/>
        </p:blipFill>
        <p:spPr bwMode="auto">
          <a:xfrm>
            <a:off x="693812" y="188640"/>
            <a:ext cx="11017224" cy="6480720"/>
          </a:xfrm>
          <a:prstGeom prst="rect">
            <a:avLst/>
          </a:prstGeom>
          <a:ln>
            <a:noFill/>
          </a:ln>
          <a:extLst>
            <a:ext uri="{53640926-AAD7-44D8-BBD7-CCE9431645EC}">
              <a14:shadowObscured xmlns:a14="http://schemas.microsoft.com/office/drawing/2010/main"/>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5563" y="6154738"/>
            <a:ext cx="487362" cy="487362"/>
          </a:xfrm>
          <a:prstGeom prst="rect">
            <a:avLst/>
          </a:prstGeom>
        </p:spPr>
      </p:pic>
    </p:spTree>
    <p:extLst>
      <p:ext uri="{BB962C8B-B14F-4D97-AF65-F5344CB8AC3E}">
        <p14:creationId xmlns:p14="http://schemas.microsoft.com/office/powerpoint/2010/main" val="3644503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579">
        <p15:prstTrans prst="peelOff"/>
      </p:transition>
    </mc:Choice>
    <mc:Fallback xmlns="">
      <p:transition spd="slow" advTm="255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2"/>
            </p:custDataLst>
          </p:nvPr>
        </p:nvSpPr>
        <p:spPr>
          <a:xfrm>
            <a:off x="1125860" y="188640"/>
            <a:ext cx="10157354" cy="1397000"/>
          </a:xfrm>
        </p:spPr>
        <p:txBody>
          <a:bodyPr/>
          <a:lstStyle/>
          <a:p>
            <a:r>
              <a:rPr lang="fr-CA" b="1" cap="small" dirty="0"/>
              <a:t>menu de recherche à la frappe</a:t>
            </a:r>
            <a:br>
              <a:rPr lang="fr-CA" b="1" cap="small" dirty="0"/>
            </a:br>
            <a:endParaRPr lang="fr-CA" cap="small" dirty="0"/>
          </a:p>
        </p:txBody>
      </p:sp>
      <p:sp>
        <p:nvSpPr>
          <p:cNvPr id="3" name="Espace réservé du contenu 2"/>
          <p:cNvSpPr>
            <a:spLocks noGrp="1"/>
          </p:cNvSpPr>
          <p:nvPr>
            <p:ph idx="1"/>
            <p:custDataLst>
              <p:tags r:id="rId3"/>
            </p:custDataLst>
          </p:nvPr>
        </p:nvSpPr>
        <p:spPr>
          <a:xfrm>
            <a:off x="1053852" y="1196752"/>
            <a:ext cx="10157354" cy="5445224"/>
          </a:xfrm>
        </p:spPr>
        <p:txBody>
          <a:bodyPr>
            <a:noAutofit/>
          </a:bodyPr>
          <a:lstStyle/>
          <a:p>
            <a:pPr marL="0" indent="0" algn="just">
              <a:buNone/>
            </a:pPr>
            <a:endParaRPr lang="fr-CA" sz="2800" dirty="0"/>
          </a:p>
          <a:p>
            <a:pPr marL="0" indent="0" algn="just">
              <a:buNone/>
            </a:pPr>
            <a:r>
              <a:rPr lang="fr-CA" sz="2800" dirty="0"/>
              <a:t>Le menu de </a:t>
            </a:r>
            <a:r>
              <a:rPr lang="fr-CA" sz="2800" b="1" dirty="0"/>
              <a:t>Recherche à la frappe </a:t>
            </a:r>
            <a:r>
              <a:rPr lang="fr-CA" sz="2800" dirty="0"/>
              <a:t>apparait dès que vous commencez à saisir des lettres dans la vedette. </a:t>
            </a:r>
          </a:p>
          <a:p>
            <a:pPr marL="0" indent="0" algn="just">
              <a:buNone/>
            </a:pPr>
            <a:endParaRPr lang="fr-CA" sz="2800" dirty="0"/>
          </a:p>
          <a:p>
            <a:pPr marL="0" indent="0" algn="just">
              <a:buNone/>
            </a:pPr>
            <a:r>
              <a:rPr lang="fr-CA" sz="2800" dirty="0"/>
              <a:t>Il tente de vous aider en devinant ce que vous cherchez. </a:t>
            </a:r>
          </a:p>
          <a:p>
            <a:pPr marL="0" indent="0" algn="just">
              <a:buNone/>
            </a:pPr>
            <a:endParaRPr lang="fr-CA" sz="2800" dirty="0"/>
          </a:p>
          <a:p>
            <a:pPr marL="0" indent="0" algn="just">
              <a:buNone/>
            </a:pPr>
            <a:r>
              <a:rPr lang="fr-CA" sz="2800" dirty="0"/>
              <a:t>Cliquez sur l’une des propositions affichées pour consulter son entrée dans le dictionnaire. </a:t>
            </a:r>
          </a:p>
          <a:p>
            <a:pPr algn="just"/>
            <a:endParaRPr lang="fr-CA" sz="2800" dirty="0"/>
          </a:p>
        </p:txBody>
      </p:sp>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457222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6006">
        <p15:prstTrans prst="peelOff"/>
      </p:transition>
    </mc:Choice>
    <mc:Fallback xmlns="">
      <p:transition spd="slow" advTm="260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custDataLst>
              <p:tags r:id="rId2"/>
            </p:custDataLst>
          </p:nvPr>
        </p:nvPicPr>
        <p:blipFill rotWithShape="1">
          <a:blip r:embed="rId12"/>
          <a:srcRect t="2675" r="71875" b="26543"/>
          <a:stretch/>
        </p:blipFill>
        <p:spPr bwMode="auto">
          <a:xfrm>
            <a:off x="2566020" y="620688"/>
            <a:ext cx="6552728" cy="5976664"/>
          </a:xfrm>
          <a:prstGeom prst="rect">
            <a:avLst/>
          </a:prstGeom>
          <a:ln>
            <a:noFill/>
          </a:ln>
          <a:extLst>
            <a:ext uri="{53640926-AAD7-44D8-BBD7-CCE9431645EC}">
              <a14:shadowObscured xmlns:a14="http://schemas.microsoft.com/office/drawing/2010/main"/>
            </a:ext>
          </a:extLst>
        </p:spPr>
      </p:pic>
      <p:sp>
        <p:nvSpPr>
          <p:cNvPr id="7" name="ZoneTexte 6"/>
          <p:cNvSpPr txBox="1"/>
          <p:nvPr>
            <p:custDataLst>
              <p:tags r:id="rId3"/>
            </p:custDataLst>
          </p:nvPr>
        </p:nvSpPr>
        <p:spPr>
          <a:xfrm>
            <a:off x="6958508" y="116633"/>
            <a:ext cx="1080120" cy="338554"/>
          </a:xfrm>
          <a:prstGeom prst="rect">
            <a:avLst/>
          </a:prstGeom>
          <a:noFill/>
        </p:spPr>
        <p:txBody>
          <a:bodyPr wrap="square" rtlCol="0">
            <a:spAutoFit/>
          </a:bodyPr>
          <a:lstStyle/>
          <a:p>
            <a:r>
              <a:rPr lang="fr-CA" sz="1600" b="1" dirty="0"/>
              <a:t>vedette</a:t>
            </a:r>
          </a:p>
        </p:txBody>
      </p:sp>
      <p:cxnSp>
        <p:nvCxnSpPr>
          <p:cNvPr id="9" name="Connecteur droit avec flèche 8"/>
          <p:cNvCxnSpPr/>
          <p:nvPr>
            <p:custDataLst>
              <p:tags r:id="rId4"/>
            </p:custDataLst>
          </p:nvPr>
        </p:nvCxnSpPr>
        <p:spPr>
          <a:xfrm flipH="1">
            <a:off x="5806380" y="404664"/>
            <a:ext cx="1224136" cy="576064"/>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custDataLst>
              <p:tags r:id="rId5"/>
            </p:custDataLst>
          </p:nvPr>
        </p:nvSpPr>
        <p:spPr>
          <a:xfrm>
            <a:off x="477788" y="1340768"/>
            <a:ext cx="1343638" cy="584775"/>
          </a:xfrm>
          <a:prstGeom prst="rect">
            <a:avLst/>
          </a:prstGeom>
          <a:noFill/>
        </p:spPr>
        <p:txBody>
          <a:bodyPr wrap="none" rtlCol="0">
            <a:spAutoFit/>
          </a:bodyPr>
          <a:lstStyle/>
          <a:p>
            <a:r>
              <a:rPr lang="fr-CA" sz="1600" b="1" dirty="0"/>
              <a:t>Recherche </a:t>
            </a:r>
          </a:p>
          <a:p>
            <a:r>
              <a:rPr lang="fr-CA" sz="1600" b="1" dirty="0"/>
              <a:t>à la frappe</a:t>
            </a:r>
          </a:p>
        </p:txBody>
      </p:sp>
      <p:cxnSp>
        <p:nvCxnSpPr>
          <p:cNvPr id="12" name="Connecteur droit avec flèche 11"/>
          <p:cNvCxnSpPr>
            <a:stCxn id="10" idx="3"/>
          </p:cNvCxnSpPr>
          <p:nvPr>
            <p:custDataLst>
              <p:tags r:id="rId6"/>
            </p:custDataLst>
          </p:nvPr>
        </p:nvCxnSpPr>
        <p:spPr>
          <a:xfrm flipV="1">
            <a:off x="1821426" y="1268760"/>
            <a:ext cx="2544794" cy="364396"/>
          </a:xfrm>
          <a:prstGeom prst="straightConnector1">
            <a:avLst/>
          </a:prstGeom>
          <a:ln w="28575">
            <a:solidFill>
              <a:schemeClr val="tx2"/>
            </a:solidFill>
            <a:tailEnd type="triangle"/>
          </a:ln>
        </p:spPr>
        <p:style>
          <a:lnRef idx="3">
            <a:schemeClr val="accent1"/>
          </a:lnRef>
          <a:fillRef idx="0">
            <a:schemeClr val="accent1"/>
          </a:fillRef>
          <a:effectRef idx="2">
            <a:schemeClr val="accent1"/>
          </a:effectRef>
          <a:fontRef idx="minor">
            <a:schemeClr val="tx1"/>
          </a:fontRef>
        </p:style>
      </p:cxnSp>
      <p:sp>
        <p:nvSpPr>
          <p:cNvPr id="13" name="ZoneTexte 12"/>
          <p:cNvSpPr txBox="1"/>
          <p:nvPr>
            <p:custDataLst>
              <p:tags r:id="rId7"/>
            </p:custDataLst>
          </p:nvPr>
        </p:nvSpPr>
        <p:spPr>
          <a:xfrm>
            <a:off x="549796" y="3212976"/>
            <a:ext cx="1350050" cy="338554"/>
          </a:xfrm>
          <a:prstGeom prst="rect">
            <a:avLst/>
          </a:prstGeom>
          <a:noFill/>
        </p:spPr>
        <p:txBody>
          <a:bodyPr wrap="none" rtlCol="0">
            <a:spAutoFit/>
          </a:bodyPr>
          <a:lstStyle/>
          <a:p>
            <a:r>
              <a:rPr lang="fr-CA" sz="1600" b="1" dirty="0"/>
              <a:t>Propositions</a:t>
            </a:r>
          </a:p>
        </p:txBody>
      </p:sp>
      <p:sp>
        <p:nvSpPr>
          <p:cNvPr id="14" name="Accolade ouvrante 13"/>
          <p:cNvSpPr/>
          <p:nvPr>
            <p:custDataLst>
              <p:tags r:id="rId8"/>
            </p:custDataLst>
          </p:nvPr>
        </p:nvSpPr>
        <p:spPr>
          <a:xfrm>
            <a:off x="2061964" y="1772816"/>
            <a:ext cx="2304256" cy="3240360"/>
          </a:xfrm>
          <a:prstGeom prst="leftBrace">
            <a:avLst/>
          </a:prstGeom>
          <a:ln w="28575">
            <a:solidFill>
              <a:schemeClr val="tx2"/>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fr-CA"/>
          </a:p>
        </p:txBody>
      </p:sp>
      <p:pic>
        <p:nvPicPr>
          <p:cNvPr id="3" name="Audio 2">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2139163689"/>
      </p:ext>
    </p:extLst>
  </p:cSld>
  <p:clrMapOvr>
    <a:masterClrMapping/>
  </p:clrMapOvr>
  <mc:AlternateContent xmlns:mc="http://schemas.openxmlformats.org/markup-compatibility/2006" xmlns:p14="http://schemas.microsoft.com/office/powerpoint/2010/main">
    <mc:Choice Requires="p14">
      <p:transition spd="med" p14:dur="700" advTm="24860">
        <p:fade/>
      </p:transition>
    </mc:Choice>
    <mc:Fallback xmlns="">
      <p:transition spd="med" advTm="248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
                </p:tgtEl>
              </p:cMediaNode>
            </p:audio>
          </p:childTnLst>
        </p:cTn>
      </p:par>
    </p:tnLst>
    <p:bldLst>
      <p:bldP spid="7" grpId="0"/>
      <p:bldP spid="10" grpId="0"/>
      <p:bldP spid="13"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2"/>
            </p:custDataLst>
          </p:nvPr>
        </p:nvSpPr>
        <p:spPr>
          <a:xfrm>
            <a:off x="1053852" y="908720"/>
            <a:ext cx="10157354" cy="5445224"/>
          </a:xfrm>
        </p:spPr>
        <p:txBody>
          <a:bodyPr>
            <a:noAutofit/>
          </a:bodyPr>
          <a:lstStyle/>
          <a:p>
            <a:pPr marL="0" indent="0" algn="just">
              <a:buNone/>
            </a:pPr>
            <a:endParaRPr lang="fr-CA" sz="2800" dirty="0"/>
          </a:p>
          <a:p>
            <a:pPr marL="0" indent="0" algn="just">
              <a:buNone/>
            </a:pPr>
            <a:r>
              <a:rPr lang="fr-CA" sz="2800" dirty="0"/>
              <a:t>Trois modes de recherche sont disponibles, identifiés en bleu en tête du menu : </a:t>
            </a:r>
            <a:r>
              <a:rPr lang="fr-CA" sz="2800" b="1" dirty="0">
                <a:solidFill>
                  <a:srgbClr val="00B0F0"/>
                </a:solidFill>
              </a:rPr>
              <a:t>Correspond à</a:t>
            </a:r>
            <a:r>
              <a:rPr lang="fr-CA" sz="2800" dirty="0"/>
              <a:t>, </a:t>
            </a:r>
            <a:r>
              <a:rPr lang="fr-CA" sz="2800" b="1" dirty="0">
                <a:solidFill>
                  <a:srgbClr val="00B0F0"/>
                </a:solidFill>
              </a:rPr>
              <a:t>Contient</a:t>
            </a:r>
            <a:r>
              <a:rPr lang="fr-CA" sz="2800" dirty="0"/>
              <a:t> et </a:t>
            </a:r>
            <a:r>
              <a:rPr lang="fr-CA" sz="2800" b="1" dirty="0">
                <a:solidFill>
                  <a:srgbClr val="00B0F0"/>
                </a:solidFill>
              </a:rPr>
              <a:t>Anagrammes</a:t>
            </a:r>
            <a:r>
              <a:rPr lang="fr-CA" sz="2800" dirty="0"/>
              <a:t>. </a:t>
            </a:r>
          </a:p>
          <a:p>
            <a:pPr marL="0" indent="0" algn="just">
              <a:buNone/>
            </a:pPr>
            <a:endParaRPr lang="fr-CA" sz="2800" dirty="0"/>
          </a:p>
          <a:p>
            <a:pPr marL="0" indent="0" algn="just">
              <a:buNone/>
            </a:pPr>
            <a:r>
              <a:rPr lang="fr-CA" sz="2800" dirty="0"/>
              <a:t>Vous pouvez alterner entre ces trois modes en cliquant sur le bouton de votre choix.</a:t>
            </a:r>
          </a:p>
          <a:p>
            <a:pPr algn="just"/>
            <a:endParaRPr lang="fr-CA" sz="2800" dirty="0"/>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85563" y="6154738"/>
            <a:ext cx="487362" cy="487362"/>
          </a:xfrm>
          <a:prstGeom prst="rect">
            <a:avLst/>
          </a:prstGeom>
        </p:spPr>
      </p:pic>
    </p:spTree>
    <p:custDataLst>
      <p:tags r:id="rId1"/>
    </p:custDataLst>
    <p:extLst>
      <p:ext uri="{BB962C8B-B14F-4D97-AF65-F5344CB8AC3E}">
        <p14:creationId xmlns:p14="http://schemas.microsoft.com/office/powerpoint/2010/main" val="2935497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885">
        <p15:prstTrans prst="peelOff"/>
      </p:transition>
    </mc:Choice>
    <mc:Fallback xmlns="">
      <p:transition spd="slow" advTm="208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10.xml><?xml version="1.0" encoding="utf-8"?>
<p:tagLst xmlns:a="http://schemas.openxmlformats.org/drawingml/2006/main" xmlns:r="http://schemas.openxmlformats.org/officeDocument/2006/relationships" xmlns:p="http://schemas.openxmlformats.org/presentationml/2006/main">
  <p:tag name="TIMING" val="|6.5|0.9|0.9|5.9|3.1|2.3|1.7|2|1.2|1.9|2|2|1.4|2.1|0.9"/>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7"/>
</p:tagLst>
</file>

<file path=ppt/tags/tag18.xml><?xml version="1.0" encoding="utf-8"?>
<p:tagLst xmlns:a="http://schemas.openxmlformats.org/drawingml/2006/main" xmlns:r="http://schemas.openxmlformats.org/officeDocument/2006/relationships" xmlns:p="http://schemas.openxmlformats.org/presentationml/2006/main">
  <p:tag name="NUM" val="8"/>
</p:tagLst>
</file>

<file path=ppt/tags/tag19.xml><?xml version="1.0" encoding="utf-8"?>
<p:tagLst xmlns:a="http://schemas.openxmlformats.org/drawingml/2006/main" xmlns:r="http://schemas.openxmlformats.org/officeDocument/2006/relationships" xmlns:p="http://schemas.openxmlformats.org/presentationml/2006/main">
  <p:tag name="NUM" val="9"/>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0"/>
</p:tagLst>
</file>

<file path=ppt/tags/tag21.xml><?xml version="1.0" encoding="utf-8"?>
<p:tagLst xmlns:a="http://schemas.openxmlformats.org/drawingml/2006/main" xmlns:r="http://schemas.openxmlformats.org/officeDocument/2006/relationships" xmlns:p="http://schemas.openxmlformats.org/presentationml/2006/main">
  <p:tag name="NUM" val="11"/>
</p:tagLst>
</file>

<file path=ppt/tags/tag22.xml><?xml version="1.0" encoding="utf-8"?>
<p:tagLst xmlns:a="http://schemas.openxmlformats.org/drawingml/2006/main" xmlns:r="http://schemas.openxmlformats.org/officeDocument/2006/relationships" xmlns:p="http://schemas.openxmlformats.org/presentationml/2006/main">
  <p:tag name="NUM" val="12"/>
</p:tagLst>
</file>

<file path=ppt/tags/tag23.xml><?xml version="1.0" encoding="utf-8"?>
<p:tagLst xmlns:a="http://schemas.openxmlformats.org/drawingml/2006/main" xmlns:r="http://schemas.openxmlformats.org/officeDocument/2006/relationships" xmlns:p="http://schemas.openxmlformats.org/presentationml/2006/main">
  <p:tag name="NUM" val="13"/>
</p:tagLst>
</file>

<file path=ppt/tags/tag24.xml><?xml version="1.0" encoding="utf-8"?>
<p:tagLst xmlns:a="http://schemas.openxmlformats.org/drawingml/2006/main" xmlns:r="http://schemas.openxmlformats.org/officeDocument/2006/relationships" xmlns:p="http://schemas.openxmlformats.org/presentationml/2006/main">
  <p:tag name="NUM" val="14"/>
</p:tagLst>
</file>

<file path=ppt/tags/tag25.xml><?xml version="1.0" encoding="utf-8"?>
<p:tagLst xmlns:a="http://schemas.openxmlformats.org/drawingml/2006/main" xmlns:r="http://schemas.openxmlformats.org/officeDocument/2006/relationships" xmlns:p="http://schemas.openxmlformats.org/presentationml/2006/main">
  <p:tag name="NUM" val="15"/>
</p:tagLst>
</file>

<file path=ppt/tags/tag26.xml><?xml version="1.0" encoding="utf-8"?>
<p:tagLst xmlns:a="http://schemas.openxmlformats.org/drawingml/2006/main" xmlns:r="http://schemas.openxmlformats.org/officeDocument/2006/relationships" xmlns:p="http://schemas.openxmlformats.org/presentationml/2006/main">
  <p:tag name="NUM" val="16"/>
</p:tagLst>
</file>

<file path=ppt/tags/tag27.xml><?xml version="1.0" encoding="utf-8"?>
<p:tagLst xmlns:a="http://schemas.openxmlformats.org/drawingml/2006/main" xmlns:r="http://schemas.openxmlformats.org/officeDocument/2006/relationships" xmlns:p="http://schemas.openxmlformats.org/presentationml/2006/main">
  <p:tag name="TIMING" val="|1.7|1.8|1.3|1|1.5|2|1.5|2.4|1.2|2.7|1.3|1.6"/>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TIMING" val="|1.8|12.4"/>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3.xml><?xml version="1.0" encoding="utf-8"?>
<p:tagLst xmlns:a="http://schemas.openxmlformats.org/drawingml/2006/main" xmlns:r="http://schemas.openxmlformats.org/officeDocument/2006/relationships" xmlns:p="http://schemas.openxmlformats.org/presentationml/2006/main">
  <p:tag name="NUM" val="6"/>
</p:tagLst>
</file>

<file path=ppt/tags/tag34.xml><?xml version="1.0" encoding="utf-8"?>
<p:tagLst xmlns:a="http://schemas.openxmlformats.org/drawingml/2006/main" xmlns:r="http://schemas.openxmlformats.org/officeDocument/2006/relationships" xmlns:p="http://schemas.openxmlformats.org/presentationml/2006/main">
  <p:tag name="NUM" val="7"/>
</p:tagLst>
</file>

<file path=ppt/tags/tag35.xml><?xml version="1.0" encoding="utf-8"?>
<p:tagLst xmlns:a="http://schemas.openxmlformats.org/drawingml/2006/main" xmlns:r="http://schemas.openxmlformats.org/officeDocument/2006/relationships" xmlns:p="http://schemas.openxmlformats.org/presentationml/2006/main">
  <p:tag name="NUM" val="8"/>
</p:tagLst>
</file>

<file path=ppt/tags/tag36.xml><?xml version="1.0" encoding="utf-8"?>
<p:tagLst xmlns:a="http://schemas.openxmlformats.org/drawingml/2006/main" xmlns:r="http://schemas.openxmlformats.org/officeDocument/2006/relationships" xmlns:p="http://schemas.openxmlformats.org/presentationml/2006/main">
  <p:tag name="NUM" val="9"/>
</p:tagLst>
</file>

<file path=ppt/tags/tag37.xml><?xml version="1.0" encoding="utf-8"?>
<p:tagLst xmlns:a="http://schemas.openxmlformats.org/drawingml/2006/main" xmlns:r="http://schemas.openxmlformats.org/officeDocument/2006/relationships" xmlns:p="http://schemas.openxmlformats.org/presentationml/2006/main">
  <p:tag name="NUM" val="10"/>
</p:tagLst>
</file>

<file path=ppt/tags/tag38.xml><?xml version="1.0" encoding="utf-8"?>
<p:tagLst xmlns:a="http://schemas.openxmlformats.org/drawingml/2006/main" xmlns:r="http://schemas.openxmlformats.org/officeDocument/2006/relationships" xmlns:p="http://schemas.openxmlformats.org/presentationml/2006/main">
  <p:tag name="NUM" val="11"/>
</p:tagLst>
</file>

<file path=ppt/tags/tag39.xml><?xml version="1.0" encoding="utf-8"?>
<p:tagLst xmlns:a="http://schemas.openxmlformats.org/drawingml/2006/main" xmlns:r="http://schemas.openxmlformats.org/officeDocument/2006/relationships" xmlns:p="http://schemas.openxmlformats.org/presentationml/2006/main">
  <p:tag name="NUM" val="12"/>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13"/>
</p:tagLst>
</file>

<file path=ppt/tags/tag41.xml><?xml version="1.0" encoding="utf-8"?>
<p:tagLst xmlns:a="http://schemas.openxmlformats.org/drawingml/2006/main" xmlns:r="http://schemas.openxmlformats.org/officeDocument/2006/relationships" xmlns:p="http://schemas.openxmlformats.org/presentationml/2006/main">
  <p:tag name="NUM" val="14"/>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TIMING" val="|4.4|7.7|4.2"/>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TIMING" val="|6.1|1.4|2|4.3|2.6|2.5"/>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5"/>
</p:tagLst>
</file>

<file path=ppt/tags/tag52.xml><?xml version="1.0" encoding="utf-8"?>
<p:tagLst xmlns:a="http://schemas.openxmlformats.org/drawingml/2006/main" xmlns:r="http://schemas.openxmlformats.org/officeDocument/2006/relationships" xmlns:p="http://schemas.openxmlformats.org/presentationml/2006/main">
  <p:tag name="NUM" val="6"/>
</p:tagLst>
</file>

<file path=ppt/tags/tag53.xml><?xml version="1.0" encoding="utf-8"?>
<p:tagLst xmlns:a="http://schemas.openxmlformats.org/drawingml/2006/main" xmlns:r="http://schemas.openxmlformats.org/officeDocument/2006/relationships" xmlns:p="http://schemas.openxmlformats.org/presentationml/2006/main">
  <p:tag name="NUM" val="7"/>
</p:tagLst>
</file>

<file path=ppt/tags/tag54.xml><?xml version="1.0" encoding="utf-8"?>
<p:tagLst xmlns:a="http://schemas.openxmlformats.org/drawingml/2006/main" xmlns:r="http://schemas.openxmlformats.org/officeDocument/2006/relationships" xmlns:p="http://schemas.openxmlformats.org/presentationml/2006/main">
  <p:tag name="TIMING" val="|1.4|11.5"/>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TIMING" val="|3.4|7|2.2|23.2|2.4"/>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TIMING" val="|2.9|8.5|23.6"/>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TIMING" val="|3.3|13.6|1.7|5.9|1.3"/>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4"/>
</p:tagLst>
</file>

<file path=ppt/tags/tag69.xml><?xml version="1.0" encoding="utf-8"?>
<p:tagLst xmlns:a="http://schemas.openxmlformats.org/drawingml/2006/main" xmlns:r="http://schemas.openxmlformats.org/officeDocument/2006/relationships" xmlns:p="http://schemas.openxmlformats.org/presentationml/2006/main">
  <p:tag name="TIMING" val="|1|2.4|7.1|2.4|6.6"/>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TIMING" val="|2.8"/>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TIMING" val="|1.3|7.3|13.7"/>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Livres 16: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Office_9412022_TF02787940_TF02787940.potx" id="{F1CFDDCE-5F12-468A-A560-9C25D09E4DE9}" vid="{64708D2F-0B50-4C7B-BBA8-11F9A1AC41D2}"/>
    </a:ext>
  </a:extLst>
</a:theme>
</file>

<file path=ppt/theme/theme2.xml><?xml version="1.0" encoding="utf-8"?>
<a:theme xmlns:a="http://schemas.openxmlformats.org/drawingml/2006/main" name="Thème Offic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Thème Offic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Props1.xml><?xml version="1.0" encoding="utf-8"?>
<ds:datastoreItem xmlns:ds="http://schemas.openxmlformats.org/officeDocument/2006/customXml" ds:itemID="{E1B558C7-619B-49BE-9097-7FCBDADD4ECE}">
  <ds:schemaRefs>
    <ds:schemaRef ds:uri="http://schemas.microsoft.com/sharepoint/v3/contenttype/forms"/>
  </ds:schemaRefs>
</ds:datastoreItem>
</file>

<file path=customXml/itemProps2.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01D382-32B0-43EE-932C-28906AF37617}">
  <ds:schemaRefs>
    <ds:schemaRef ds:uri="http://schemas.microsoft.com/office/2006/metadata/properties"/>
    <ds:schemaRef ds:uri="http://schemas.microsoft.com/office/infopath/2007/PartnerControls"/>
    <ds:schemaRef ds:uri="4873beb7-5857-4685-be1f-d57550cc96cc"/>
  </ds:schemaRefs>
</ds:datastoreItem>
</file>

<file path=docProps/app.xml><?xml version="1.0" encoding="utf-8"?>
<Properties xmlns="http://schemas.openxmlformats.org/officeDocument/2006/extended-properties" xmlns:vt="http://schemas.openxmlformats.org/officeDocument/2006/docPropsVTypes">
  <Template>Présentation rayonnages de bibliothèque bleue (grand écran)</Template>
  <TotalTime>0</TotalTime>
  <Words>509</Words>
  <Application>Microsoft Office PowerPoint</Application>
  <PresentationFormat>Personnalisé</PresentationFormat>
  <Paragraphs>84</Paragraphs>
  <Slides>17</Slides>
  <Notes>3</Notes>
  <HiddenSlides>0</HiddenSlides>
  <MMClips>17</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17</vt:i4>
      </vt:variant>
    </vt:vector>
  </HeadingPairs>
  <TitlesOfParts>
    <vt:vector size="23" baseType="lpstr">
      <vt:lpstr>Arial</vt:lpstr>
      <vt:lpstr>Calibri</vt:lpstr>
      <vt:lpstr>Cambria</vt:lpstr>
      <vt:lpstr>Century Gothic</vt:lpstr>
      <vt:lpstr>Times New Roman</vt:lpstr>
      <vt:lpstr>Livres 16:9</vt:lpstr>
      <vt:lpstr>Les dictionnaires d’Antidote 9 partie 1</vt:lpstr>
      <vt:lpstr>introduction1</vt:lpstr>
      <vt:lpstr>Présentation PowerPoint</vt:lpstr>
      <vt:lpstr>Présentation PowerPoint</vt:lpstr>
      <vt:lpstr>Présentation PowerPoint</vt:lpstr>
      <vt:lpstr>Présentation PowerPoint</vt:lpstr>
      <vt:lpstr>menu de recherche à la frappe </vt:lpstr>
      <vt:lpstr>Présentation PowerPoint</vt:lpstr>
      <vt:lpstr>Présentation PowerPoint</vt:lpstr>
      <vt:lpstr>le mode : Correspond à  </vt:lpstr>
      <vt:lpstr>Présentation PowerPoint</vt:lpstr>
      <vt:lpstr>le mode : Contient </vt:lpstr>
      <vt:lpstr>Présentation PowerPoint</vt:lpstr>
      <vt:lpstr>le mode : Anagrammes </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2017-02-21T19:46:16Z</dcterms:created>
  <dcterms:modified xsi:type="dcterms:W3CDTF">2017-09-26T14:41:57Z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